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2" r:id="rId4"/>
  </p:sldMasterIdLst>
  <p:notesMasterIdLst>
    <p:notesMasterId r:id="rId53"/>
  </p:notesMasterIdLst>
  <p:handoutMasterIdLst>
    <p:handoutMasterId r:id="rId54"/>
  </p:handoutMasterIdLst>
  <p:sldIdLst>
    <p:sldId id="271" r:id="rId5"/>
    <p:sldId id="605" r:id="rId6"/>
    <p:sldId id="552" r:id="rId7"/>
    <p:sldId id="555" r:id="rId8"/>
    <p:sldId id="631" r:id="rId9"/>
    <p:sldId id="550" r:id="rId10"/>
    <p:sldId id="642" r:id="rId11"/>
    <p:sldId id="548" r:id="rId12"/>
    <p:sldId id="643" r:id="rId13"/>
    <p:sldId id="632" r:id="rId14"/>
    <p:sldId id="543" r:id="rId15"/>
    <p:sldId id="544" r:id="rId16"/>
    <p:sldId id="549" r:id="rId17"/>
    <p:sldId id="553" r:id="rId18"/>
    <p:sldId id="664" r:id="rId19"/>
    <p:sldId id="615" r:id="rId20"/>
    <p:sldId id="616" r:id="rId21"/>
    <p:sldId id="617" r:id="rId22"/>
    <p:sldId id="618" r:id="rId23"/>
    <p:sldId id="619" r:id="rId24"/>
    <p:sldId id="620" r:id="rId25"/>
    <p:sldId id="621" r:id="rId26"/>
    <p:sldId id="622" r:id="rId27"/>
    <p:sldId id="624" r:id="rId28"/>
    <p:sldId id="625" r:id="rId29"/>
    <p:sldId id="627" r:id="rId30"/>
    <p:sldId id="628" r:id="rId31"/>
    <p:sldId id="657" r:id="rId32"/>
    <p:sldId id="658" r:id="rId33"/>
    <p:sldId id="659" r:id="rId34"/>
    <p:sldId id="629" r:id="rId35"/>
    <p:sldId id="630" r:id="rId36"/>
    <p:sldId id="594" r:id="rId37"/>
    <p:sldId id="639" r:id="rId38"/>
    <p:sldId id="649" r:id="rId39"/>
    <p:sldId id="634" r:id="rId40"/>
    <p:sldId id="645" r:id="rId41"/>
    <p:sldId id="647" r:id="rId42"/>
    <p:sldId id="648" r:id="rId43"/>
    <p:sldId id="646" r:id="rId44"/>
    <p:sldId id="665" r:id="rId45"/>
    <p:sldId id="666" r:id="rId46"/>
    <p:sldId id="667" r:id="rId47"/>
    <p:sldId id="668" r:id="rId48"/>
    <p:sldId id="669" r:id="rId49"/>
    <p:sldId id="623" r:id="rId50"/>
    <p:sldId id="670" r:id="rId51"/>
    <p:sldId id="626" r:id="rId52"/>
  </p:sldIdLst>
  <p:sldSz cx="9144000" cy="5143500" type="screen16x9"/>
  <p:notesSz cx="6858000" cy="9144000"/>
  <p:defaultTextStyle>
    <a:defPPr>
      <a:defRPr lang="en-US"/>
    </a:defPPr>
    <a:lvl1pPr marL="0" algn="l" defTabSz="914198" rtl="0" eaLnBrk="1" latinLnBrk="0" hangingPunct="1">
      <a:defRPr sz="1800" kern="1200">
        <a:solidFill>
          <a:schemeClr val="tx1"/>
        </a:solidFill>
        <a:latin typeface="+mn-lt"/>
        <a:ea typeface="+mn-ea"/>
        <a:cs typeface="+mn-cs"/>
      </a:defRPr>
    </a:lvl1pPr>
    <a:lvl2pPr marL="457094" algn="l" defTabSz="914198" rtl="0" eaLnBrk="1" latinLnBrk="0" hangingPunct="1">
      <a:defRPr sz="1800" kern="1200">
        <a:solidFill>
          <a:schemeClr val="tx1"/>
        </a:solidFill>
        <a:latin typeface="+mn-lt"/>
        <a:ea typeface="+mn-ea"/>
        <a:cs typeface="+mn-cs"/>
      </a:defRPr>
    </a:lvl2pPr>
    <a:lvl3pPr marL="914198" algn="l" defTabSz="914198" rtl="0" eaLnBrk="1" latinLnBrk="0" hangingPunct="1">
      <a:defRPr sz="1800" kern="1200">
        <a:solidFill>
          <a:schemeClr val="tx1"/>
        </a:solidFill>
        <a:latin typeface="+mn-lt"/>
        <a:ea typeface="+mn-ea"/>
        <a:cs typeface="+mn-cs"/>
      </a:defRPr>
    </a:lvl3pPr>
    <a:lvl4pPr marL="1371294" algn="l" defTabSz="914198" rtl="0" eaLnBrk="1" latinLnBrk="0" hangingPunct="1">
      <a:defRPr sz="1800" kern="1200">
        <a:solidFill>
          <a:schemeClr val="tx1"/>
        </a:solidFill>
        <a:latin typeface="+mn-lt"/>
        <a:ea typeface="+mn-ea"/>
        <a:cs typeface="+mn-cs"/>
      </a:defRPr>
    </a:lvl4pPr>
    <a:lvl5pPr marL="1828394" algn="l" defTabSz="914198" rtl="0" eaLnBrk="1" latinLnBrk="0" hangingPunct="1">
      <a:defRPr sz="1800" kern="1200">
        <a:solidFill>
          <a:schemeClr val="tx1"/>
        </a:solidFill>
        <a:latin typeface="+mn-lt"/>
        <a:ea typeface="+mn-ea"/>
        <a:cs typeface="+mn-cs"/>
      </a:defRPr>
    </a:lvl5pPr>
    <a:lvl6pPr marL="2285487" algn="l" defTabSz="914198" rtl="0" eaLnBrk="1" latinLnBrk="0" hangingPunct="1">
      <a:defRPr sz="1800" kern="1200">
        <a:solidFill>
          <a:schemeClr val="tx1"/>
        </a:solidFill>
        <a:latin typeface="+mn-lt"/>
        <a:ea typeface="+mn-ea"/>
        <a:cs typeface="+mn-cs"/>
      </a:defRPr>
    </a:lvl6pPr>
    <a:lvl7pPr marL="2742581" algn="l" defTabSz="914198" rtl="0" eaLnBrk="1" latinLnBrk="0" hangingPunct="1">
      <a:defRPr sz="1800" kern="1200">
        <a:solidFill>
          <a:schemeClr val="tx1"/>
        </a:solidFill>
        <a:latin typeface="+mn-lt"/>
        <a:ea typeface="+mn-ea"/>
        <a:cs typeface="+mn-cs"/>
      </a:defRPr>
    </a:lvl7pPr>
    <a:lvl8pPr marL="3199680" algn="l" defTabSz="914198" rtl="0" eaLnBrk="1" latinLnBrk="0" hangingPunct="1">
      <a:defRPr sz="1800" kern="1200">
        <a:solidFill>
          <a:schemeClr val="tx1"/>
        </a:solidFill>
        <a:latin typeface="+mn-lt"/>
        <a:ea typeface="+mn-ea"/>
        <a:cs typeface="+mn-cs"/>
      </a:defRPr>
    </a:lvl8pPr>
    <a:lvl9pPr marL="3656777" algn="l" defTabSz="91419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6F2F"/>
    <a:srgbClr val="EB6C2E"/>
    <a:srgbClr val="03A20A"/>
    <a:srgbClr val="0079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6228" autoAdjust="0"/>
  </p:normalViewPr>
  <p:slideViewPr>
    <p:cSldViewPr showGuides="1">
      <p:cViewPr varScale="1">
        <p:scale>
          <a:sx n="163" d="100"/>
          <a:sy n="163" d="100"/>
        </p:scale>
        <p:origin x="720" y="168"/>
      </p:cViewPr>
      <p:guideLst>
        <p:guide orient="horz" pos="1620"/>
        <p:guide pos="2880"/>
      </p:guideLst>
    </p:cSldViewPr>
  </p:slideViewPr>
  <p:outlineViewPr>
    <p:cViewPr>
      <p:scale>
        <a:sx n="33" d="100"/>
        <a:sy n="33" d="100"/>
      </p:scale>
      <p:origin x="0" y="143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B2CAF8-3477-6343-B059-92D2BF827B9D}" type="datetimeFigureOut">
              <a:rPr lang="es-ES" smtClean="0"/>
              <a:t>31/8/23</a:t>
            </a:fld>
            <a:endParaRPr lang="es-E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042B246-332B-5A4B-8389-332C51BC9414}" type="slidenum">
              <a:rPr lang="es-ES" smtClean="0"/>
              <a:t>‹Nº›</a:t>
            </a:fld>
            <a:endParaRPr lang="es-ES"/>
          </a:p>
        </p:txBody>
      </p:sp>
    </p:spTree>
    <p:extLst>
      <p:ext uri="{BB962C8B-B14F-4D97-AF65-F5344CB8AC3E}">
        <p14:creationId xmlns:p14="http://schemas.microsoft.com/office/powerpoint/2010/main" val="10346459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54308E-80BC-451D-8AAE-3F426F57C1F5}" type="datetimeFigureOut">
              <a:rPr lang="en-US" smtClean="0"/>
              <a:t>8/31/23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49FFED5-9FBA-45D8-8072-D454F89D80D2}" type="slidenum">
              <a:rPr lang="en-US" smtClean="0"/>
              <a:t>‹Nº›</a:t>
            </a:fld>
            <a:endParaRPr lang="en-US"/>
          </a:p>
        </p:txBody>
      </p:sp>
    </p:spTree>
    <p:extLst>
      <p:ext uri="{BB962C8B-B14F-4D97-AF65-F5344CB8AC3E}">
        <p14:creationId xmlns:p14="http://schemas.microsoft.com/office/powerpoint/2010/main" val="2781238269"/>
      </p:ext>
    </p:extLst>
  </p:cSld>
  <p:clrMap bg1="lt1" tx1="dk1" bg2="lt2" tx2="dk2" accent1="accent1" accent2="accent2" accent3="accent3" accent4="accent4" accent5="accent5" accent6="accent6" hlink="hlink" folHlink="folHlink"/>
  <p:hf hdr="0" ftr="0" dt="0"/>
  <p:notesStyle>
    <a:lvl1pPr marL="0" algn="l" defTabSz="914198" rtl="0" eaLnBrk="1" latinLnBrk="0" hangingPunct="1">
      <a:defRPr sz="1200" kern="1200">
        <a:solidFill>
          <a:schemeClr val="tx1"/>
        </a:solidFill>
        <a:latin typeface="+mn-lt"/>
        <a:ea typeface="+mn-ea"/>
        <a:cs typeface="+mn-cs"/>
      </a:defRPr>
    </a:lvl1pPr>
    <a:lvl2pPr marL="457094" algn="l" defTabSz="914198" rtl="0" eaLnBrk="1" latinLnBrk="0" hangingPunct="1">
      <a:defRPr sz="1200" kern="1200">
        <a:solidFill>
          <a:schemeClr val="tx1"/>
        </a:solidFill>
        <a:latin typeface="+mn-lt"/>
        <a:ea typeface="+mn-ea"/>
        <a:cs typeface="+mn-cs"/>
      </a:defRPr>
    </a:lvl2pPr>
    <a:lvl3pPr marL="914198" algn="l" defTabSz="914198" rtl="0" eaLnBrk="1" latinLnBrk="0" hangingPunct="1">
      <a:defRPr sz="1200" kern="1200">
        <a:solidFill>
          <a:schemeClr val="tx1"/>
        </a:solidFill>
        <a:latin typeface="+mn-lt"/>
        <a:ea typeface="+mn-ea"/>
        <a:cs typeface="+mn-cs"/>
      </a:defRPr>
    </a:lvl3pPr>
    <a:lvl4pPr marL="1371294" algn="l" defTabSz="914198" rtl="0" eaLnBrk="1" latinLnBrk="0" hangingPunct="1">
      <a:defRPr sz="1200" kern="1200">
        <a:solidFill>
          <a:schemeClr val="tx1"/>
        </a:solidFill>
        <a:latin typeface="+mn-lt"/>
        <a:ea typeface="+mn-ea"/>
        <a:cs typeface="+mn-cs"/>
      </a:defRPr>
    </a:lvl4pPr>
    <a:lvl5pPr marL="1828394" algn="l" defTabSz="914198" rtl="0" eaLnBrk="1" latinLnBrk="0" hangingPunct="1">
      <a:defRPr sz="1200" kern="1200">
        <a:solidFill>
          <a:schemeClr val="tx1"/>
        </a:solidFill>
        <a:latin typeface="+mn-lt"/>
        <a:ea typeface="+mn-ea"/>
        <a:cs typeface="+mn-cs"/>
      </a:defRPr>
    </a:lvl5pPr>
    <a:lvl6pPr marL="2285487" algn="l" defTabSz="914198" rtl="0" eaLnBrk="1" latinLnBrk="0" hangingPunct="1">
      <a:defRPr sz="1200" kern="1200">
        <a:solidFill>
          <a:schemeClr val="tx1"/>
        </a:solidFill>
        <a:latin typeface="+mn-lt"/>
        <a:ea typeface="+mn-ea"/>
        <a:cs typeface="+mn-cs"/>
      </a:defRPr>
    </a:lvl6pPr>
    <a:lvl7pPr marL="2742581" algn="l" defTabSz="914198" rtl="0" eaLnBrk="1" latinLnBrk="0" hangingPunct="1">
      <a:defRPr sz="1200" kern="1200">
        <a:solidFill>
          <a:schemeClr val="tx1"/>
        </a:solidFill>
        <a:latin typeface="+mn-lt"/>
        <a:ea typeface="+mn-ea"/>
        <a:cs typeface="+mn-cs"/>
      </a:defRPr>
    </a:lvl7pPr>
    <a:lvl8pPr marL="3199680" algn="l" defTabSz="914198" rtl="0" eaLnBrk="1" latinLnBrk="0" hangingPunct="1">
      <a:defRPr sz="1200" kern="1200">
        <a:solidFill>
          <a:schemeClr val="tx1"/>
        </a:solidFill>
        <a:latin typeface="+mn-lt"/>
        <a:ea typeface="+mn-ea"/>
        <a:cs typeface="+mn-cs"/>
      </a:defRPr>
    </a:lvl8pPr>
    <a:lvl9pPr marL="3656777" algn="l" defTabSz="91419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5810DF0-72D0-614E-9BE1-34F27396A86F}" type="slidenum">
              <a:rPr lang="es-AR" smtClean="0"/>
              <a:t>1</a:t>
            </a:fld>
            <a:endParaRPr lang="es-AR"/>
          </a:p>
        </p:txBody>
      </p:sp>
    </p:spTree>
    <p:extLst>
      <p:ext uri="{BB962C8B-B14F-4D97-AF65-F5344CB8AC3E}">
        <p14:creationId xmlns:p14="http://schemas.microsoft.com/office/powerpoint/2010/main" val="4008871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49FFED5-9FBA-45D8-8072-D454F89D80D2}" type="slidenum">
              <a:rPr lang="en-US" smtClean="0"/>
              <a:t>2</a:t>
            </a:fld>
            <a:endParaRPr lang="en-US"/>
          </a:p>
        </p:txBody>
      </p:sp>
    </p:spTree>
    <p:extLst>
      <p:ext uri="{BB962C8B-B14F-4D97-AF65-F5344CB8AC3E}">
        <p14:creationId xmlns:p14="http://schemas.microsoft.com/office/powerpoint/2010/main" val="1147915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B49FFED5-9FBA-45D8-8072-D454F89D80D2}" type="slidenum">
              <a:rPr lang="en-US" smtClean="0"/>
              <a:t>8</a:t>
            </a:fld>
            <a:endParaRPr lang="en-US"/>
          </a:p>
        </p:txBody>
      </p:sp>
    </p:spTree>
    <p:extLst>
      <p:ext uri="{BB962C8B-B14F-4D97-AF65-F5344CB8AC3E}">
        <p14:creationId xmlns:p14="http://schemas.microsoft.com/office/powerpoint/2010/main" val="1095412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49FFED5-9FBA-45D8-8072-D454F89D80D2}" type="slidenum">
              <a:rPr lang="en-US" smtClean="0"/>
              <a:t>15</a:t>
            </a:fld>
            <a:endParaRPr lang="en-US"/>
          </a:p>
        </p:txBody>
      </p:sp>
    </p:spTree>
    <p:extLst>
      <p:ext uri="{BB962C8B-B14F-4D97-AF65-F5344CB8AC3E}">
        <p14:creationId xmlns:p14="http://schemas.microsoft.com/office/powerpoint/2010/main" val="2914315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49FFED5-9FBA-45D8-8072-D454F89D80D2}" type="slidenum">
              <a:rPr lang="en-US" smtClean="0"/>
              <a:t>41</a:t>
            </a:fld>
            <a:endParaRPr lang="en-US"/>
          </a:p>
        </p:txBody>
      </p:sp>
    </p:spTree>
    <p:extLst>
      <p:ext uri="{BB962C8B-B14F-4D97-AF65-F5344CB8AC3E}">
        <p14:creationId xmlns:p14="http://schemas.microsoft.com/office/powerpoint/2010/main" val="33988988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 Id="rId9" Type="http://schemas.openxmlformats.org/officeDocument/2006/relationships/image" Target="../media/image9.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841772"/>
            <a:ext cx="6858000" cy="1790700"/>
          </a:xfrm>
        </p:spPr>
        <p:txBody>
          <a:bodyPr anchor="b">
            <a:normAutofit/>
          </a:bodyPr>
          <a:lstStyle>
            <a:lvl1pPr algn="ctr">
              <a:defRPr sz="3000">
                <a:solidFill>
                  <a:srgbClr val="F36F2F"/>
                </a:solidFill>
                <a:latin typeface="Raleway" panose="020B0003030101060003" pitchFamily="34" charset="0"/>
              </a:defRPr>
            </a:lvl1pPr>
          </a:lstStyle>
          <a:p>
            <a:r>
              <a:rPr lang="en-US"/>
              <a:t>BIGNESS</a:t>
            </a:r>
          </a:p>
        </p:txBody>
      </p:sp>
      <p:sp>
        <p:nvSpPr>
          <p:cNvPr id="3" name="Subtitle 2"/>
          <p:cNvSpPr>
            <a:spLocks noGrp="1"/>
          </p:cNvSpPr>
          <p:nvPr>
            <p:ph type="subTitle" idx="1" hasCustomPrompt="1"/>
          </p:nvPr>
        </p:nvSpPr>
        <p:spPr>
          <a:xfrm>
            <a:off x="1143000" y="2701528"/>
            <a:ext cx="6858000" cy="1241822"/>
          </a:xfrm>
        </p:spPr>
        <p:txBody>
          <a:bodyPr/>
          <a:lstStyle>
            <a:lvl1pPr marL="0" indent="0" algn="ctr">
              <a:buNone/>
              <a:defRPr sz="1800"/>
            </a:lvl1pPr>
            <a:lvl2pPr marL="342821" indent="0" algn="ctr">
              <a:buNone/>
              <a:defRPr sz="1500"/>
            </a:lvl2pPr>
            <a:lvl3pPr marL="685647" indent="0" algn="ctr">
              <a:buNone/>
              <a:defRPr sz="1400"/>
            </a:lvl3pPr>
            <a:lvl4pPr marL="1028471" indent="0" algn="ctr">
              <a:buNone/>
              <a:defRPr sz="1200"/>
            </a:lvl4pPr>
            <a:lvl5pPr marL="1371294" indent="0" algn="ctr">
              <a:buNone/>
              <a:defRPr sz="1200"/>
            </a:lvl5pPr>
            <a:lvl6pPr marL="1714121" indent="0" algn="ctr">
              <a:buNone/>
              <a:defRPr sz="1200"/>
            </a:lvl6pPr>
            <a:lvl7pPr marL="2056940" indent="0" algn="ctr">
              <a:buNone/>
              <a:defRPr sz="1200"/>
            </a:lvl7pPr>
            <a:lvl8pPr marL="2399760" indent="0" algn="ctr">
              <a:buNone/>
              <a:defRPr sz="1200"/>
            </a:lvl8pPr>
            <a:lvl9pPr marL="2742581" indent="0" algn="ctr">
              <a:buNone/>
              <a:defRPr sz="1200"/>
            </a:lvl9pPr>
          </a:lstStyle>
          <a:p>
            <a:r>
              <a:rPr lang="en-US"/>
              <a:t>WELCOME TO BIGNESS PRESENTATION TEMPLATE</a:t>
            </a:r>
          </a:p>
        </p:txBody>
      </p:sp>
      <p:sp>
        <p:nvSpPr>
          <p:cNvPr id="4" name="Date Placeholder 3"/>
          <p:cNvSpPr>
            <a:spLocks noGrp="1"/>
          </p:cNvSpPr>
          <p:nvPr>
            <p:ph type="dt" sz="half" idx="10"/>
          </p:nvPr>
        </p:nvSpPr>
        <p:spPr/>
        <p:txBody>
          <a:bodyPr/>
          <a:lstStyle/>
          <a:p>
            <a:fld id="{A4E14E3D-804A-B24C-840A-EECB9F39D064}"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5" name="Footer Placeholder 4"/>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6" name="Slide Number Placeholder 5"/>
          <p:cNvSpPr>
            <a:spLocks noGrp="1"/>
          </p:cNvSpPr>
          <p:nvPr>
            <p:ph type="sldNum" sz="quarter" idx="12"/>
          </p:nvPr>
        </p:nvSpPr>
        <p:spPr>
          <a:xfrm>
            <a:off x="8857180" y="0"/>
            <a:ext cx="286829" cy="273844"/>
          </a:xfrm>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pic>
        <p:nvPicPr>
          <p:cNvPr id="11" name="Picture 10"/>
          <p:cNvPicPr>
            <a:picLocks noChangeAspect="1"/>
          </p:cNvPicPr>
          <p:nvPr userDrawn="1"/>
        </p:nvPicPr>
        <p:blipFill>
          <a:blip r:embed="rId2"/>
          <a:stretch>
            <a:fillRect/>
          </a:stretch>
        </p:blipFill>
        <p:spPr>
          <a:xfrm>
            <a:off x="1016630" y="1545592"/>
            <a:ext cx="2581875" cy="1155938"/>
          </a:xfrm>
          <a:prstGeom prst="rect">
            <a:avLst/>
          </a:prstGeom>
        </p:spPr>
      </p:pic>
    </p:spTree>
    <p:extLst>
      <p:ext uri="{BB962C8B-B14F-4D97-AF65-F5344CB8AC3E}">
        <p14:creationId xmlns:p14="http://schemas.microsoft.com/office/powerpoint/2010/main" val="1458398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D6E5B34-927D-5144-B30C-5DB951488811}"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5" name="Footer Placeholder 4"/>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6" name="Slide Number Placeholder 5"/>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7" name="Text Placeholder 12"/>
          <p:cNvSpPr>
            <a:spLocks noGrp="1"/>
          </p:cNvSpPr>
          <p:nvPr>
            <p:ph type="body" sz="quarter" idx="16"/>
          </p:nvPr>
        </p:nvSpPr>
        <p:spPr>
          <a:xfrm>
            <a:off x="853688" y="420471"/>
            <a:ext cx="7427119" cy="459424"/>
          </a:xfrm>
        </p:spPr>
        <p:txBody>
          <a:bodyPr>
            <a:noAutofit/>
          </a:bodyPr>
          <a:lstStyle>
            <a:lvl1pPr algn="ctr">
              <a:defRPr sz="2700">
                <a:solidFill>
                  <a:srgbClr val="F36F2F"/>
                </a:solidFill>
                <a:latin typeface="Raleway" panose="020B0003030101060003" pitchFamily="34" charset="0"/>
              </a:defRPr>
            </a:lvl1pPr>
          </a:lstStyle>
          <a:p>
            <a:pPr lvl="0"/>
            <a:endParaRPr lang="en-US"/>
          </a:p>
        </p:txBody>
      </p:sp>
      <p:sp>
        <p:nvSpPr>
          <p:cNvPr id="8" name="Text Placeholder 14"/>
          <p:cNvSpPr>
            <a:spLocks noGrp="1"/>
          </p:cNvSpPr>
          <p:nvPr>
            <p:ph type="body" sz="quarter" idx="17" hasCustomPrompt="1"/>
          </p:nvPr>
        </p:nvSpPr>
        <p:spPr>
          <a:xfrm>
            <a:off x="1818094" y="925116"/>
            <a:ext cx="5486333" cy="459424"/>
          </a:xfrm>
        </p:spPr>
        <p:txBody>
          <a:bodyPr/>
          <a:lstStyle>
            <a:lvl1pPr algn="ctr">
              <a:defRPr/>
            </a:lvl1pPr>
          </a:lstStyle>
          <a:p>
            <a:pPr lvl="0"/>
            <a:r>
              <a:rPr lang="en-US"/>
              <a:t>There text</a:t>
            </a:r>
          </a:p>
        </p:txBody>
      </p:sp>
      <p:sp>
        <p:nvSpPr>
          <p:cNvPr id="10" name="Picture Placeholder 9"/>
          <p:cNvSpPr>
            <a:spLocks noGrp="1"/>
          </p:cNvSpPr>
          <p:nvPr>
            <p:ph type="pic" sz="quarter" idx="18"/>
          </p:nvPr>
        </p:nvSpPr>
        <p:spPr>
          <a:xfrm>
            <a:off x="472479" y="1604971"/>
            <a:ext cx="2717140" cy="2347913"/>
          </a:xfrm>
        </p:spPr>
        <p:txBody>
          <a:bodyPr/>
          <a:lstStyle/>
          <a:p>
            <a:endParaRPr lang="en-US" dirty="0"/>
          </a:p>
        </p:txBody>
      </p:sp>
      <p:sp>
        <p:nvSpPr>
          <p:cNvPr id="13" name="Picture Placeholder 9"/>
          <p:cNvSpPr>
            <a:spLocks noGrp="1"/>
          </p:cNvSpPr>
          <p:nvPr>
            <p:ph type="pic" sz="quarter" idx="19"/>
          </p:nvPr>
        </p:nvSpPr>
        <p:spPr>
          <a:xfrm>
            <a:off x="3222150" y="1604971"/>
            <a:ext cx="2717140" cy="2347913"/>
          </a:xfrm>
        </p:spPr>
        <p:txBody>
          <a:bodyPr/>
          <a:lstStyle/>
          <a:p>
            <a:endParaRPr lang="en-US" dirty="0"/>
          </a:p>
        </p:txBody>
      </p:sp>
      <p:sp>
        <p:nvSpPr>
          <p:cNvPr id="14" name="Picture Placeholder 9"/>
          <p:cNvSpPr>
            <a:spLocks noGrp="1"/>
          </p:cNvSpPr>
          <p:nvPr>
            <p:ph type="pic" sz="quarter" idx="20"/>
          </p:nvPr>
        </p:nvSpPr>
        <p:spPr>
          <a:xfrm>
            <a:off x="5971818" y="1604971"/>
            <a:ext cx="2717140" cy="2347913"/>
          </a:xfrm>
        </p:spPr>
        <p:txBody>
          <a:bodyPr/>
          <a:lstStyle/>
          <a:p>
            <a:endParaRPr lang="en-US" dirty="0"/>
          </a:p>
        </p:txBody>
      </p:sp>
      <p:sp>
        <p:nvSpPr>
          <p:cNvPr id="16" name="Text Placeholder 15"/>
          <p:cNvSpPr>
            <a:spLocks noGrp="1"/>
          </p:cNvSpPr>
          <p:nvPr>
            <p:ph type="body" sz="quarter" idx="21" hasCustomPrompt="1"/>
          </p:nvPr>
        </p:nvSpPr>
        <p:spPr>
          <a:xfrm>
            <a:off x="472681" y="4037419"/>
            <a:ext cx="2717006" cy="220265"/>
          </a:xfrm>
        </p:spPr>
        <p:txBody>
          <a:bodyPr/>
          <a:lstStyle>
            <a:lvl1pPr>
              <a:defRPr/>
            </a:lvl1pPr>
          </a:lstStyle>
          <a:p>
            <a:pPr lvl="0"/>
            <a:r>
              <a:rPr lang="en-US"/>
              <a:t>There text</a:t>
            </a:r>
          </a:p>
        </p:txBody>
      </p:sp>
      <p:sp>
        <p:nvSpPr>
          <p:cNvPr id="17" name="Text Placeholder 15"/>
          <p:cNvSpPr>
            <a:spLocks noGrp="1"/>
          </p:cNvSpPr>
          <p:nvPr>
            <p:ph type="body" sz="quarter" idx="22" hasCustomPrompt="1"/>
          </p:nvPr>
        </p:nvSpPr>
        <p:spPr>
          <a:xfrm>
            <a:off x="3222349" y="4037419"/>
            <a:ext cx="2717006" cy="220265"/>
          </a:xfrm>
        </p:spPr>
        <p:txBody>
          <a:bodyPr/>
          <a:lstStyle>
            <a:lvl1pPr>
              <a:defRPr/>
            </a:lvl1pPr>
          </a:lstStyle>
          <a:p>
            <a:pPr lvl="0"/>
            <a:r>
              <a:rPr lang="en-US"/>
              <a:t>There text</a:t>
            </a:r>
          </a:p>
        </p:txBody>
      </p:sp>
      <p:sp>
        <p:nvSpPr>
          <p:cNvPr id="18" name="Text Placeholder 15"/>
          <p:cNvSpPr>
            <a:spLocks noGrp="1"/>
          </p:cNvSpPr>
          <p:nvPr>
            <p:ph type="body" sz="quarter" idx="23" hasCustomPrompt="1"/>
          </p:nvPr>
        </p:nvSpPr>
        <p:spPr>
          <a:xfrm>
            <a:off x="5972020" y="4037419"/>
            <a:ext cx="2717006" cy="220265"/>
          </a:xfrm>
        </p:spPr>
        <p:txBody>
          <a:bodyPr/>
          <a:lstStyle>
            <a:lvl1pPr>
              <a:defRPr/>
            </a:lvl1pPr>
          </a:lstStyle>
          <a:p>
            <a:pPr lvl="0"/>
            <a:r>
              <a:rPr lang="en-US"/>
              <a:t>There text</a:t>
            </a:r>
          </a:p>
        </p:txBody>
      </p:sp>
      <p:sp>
        <p:nvSpPr>
          <p:cNvPr id="19" name="Rectangle 18"/>
          <p:cNvSpPr/>
          <p:nvPr userDrawn="1"/>
        </p:nvSpPr>
        <p:spPr>
          <a:xfrm>
            <a:off x="472479" y="4393004"/>
            <a:ext cx="2717140" cy="20574"/>
          </a:xfrm>
          <a:prstGeom prst="rect">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sp>
        <p:nvSpPr>
          <p:cNvPr id="20" name="Rectangle 19"/>
          <p:cNvSpPr/>
          <p:nvPr userDrawn="1"/>
        </p:nvSpPr>
        <p:spPr>
          <a:xfrm>
            <a:off x="3225384" y="4393004"/>
            <a:ext cx="2717140" cy="20574"/>
          </a:xfrm>
          <a:prstGeom prst="rect">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sp>
        <p:nvSpPr>
          <p:cNvPr id="21" name="Rectangle 20"/>
          <p:cNvSpPr/>
          <p:nvPr userDrawn="1"/>
        </p:nvSpPr>
        <p:spPr>
          <a:xfrm>
            <a:off x="5978289" y="4393004"/>
            <a:ext cx="2717140" cy="20574"/>
          </a:xfrm>
          <a:prstGeom prst="rect">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spTree>
    <p:extLst>
      <p:ext uri="{BB962C8B-B14F-4D97-AF65-F5344CB8AC3E}">
        <p14:creationId xmlns:p14="http://schemas.microsoft.com/office/powerpoint/2010/main" val="2362441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9EF0080-A3DD-1A48-8E94-73618ED2EC36}"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5" name="Footer Placeholder 4"/>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6" name="Slide Number Placeholder 5"/>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7" name="Text Placeholder 12"/>
          <p:cNvSpPr>
            <a:spLocks noGrp="1"/>
          </p:cNvSpPr>
          <p:nvPr>
            <p:ph type="body" sz="quarter" idx="16"/>
          </p:nvPr>
        </p:nvSpPr>
        <p:spPr>
          <a:xfrm>
            <a:off x="853688" y="420471"/>
            <a:ext cx="7427119" cy="459424"/>
          </a:xfrm>
        </p:spPr>
        <p:txBody>
          <a:bodyPr>
            <a:noAutofit/>
          </a:bodyPr>
          <a:lstStyle>
            <a:lvl1pPr algn="ctr">
              <a:defRPr sz="2700">
                <a:solidFill>
                  <a:srgbClr val="F36F2F"/>
                </a:solidFill>
                <a:latin typeface="Raleway" panose="020B0003030101060003" pitchFamily="34" charset="0"/>
              </a:defRPr>
            </a:lvl1pPr>
          </a:lstStyle>
          <a:p>
            <a:pPr lvl="0"/>
            <a:endParaRPr lang="en-US"/>
          </a:p>
        </p:txBody>
      </p:sp>
      <p:sp>
        <p:nvSpPr>
          <p:cNvPr id="8" name="Text Placeholder 14"/>
          <p:cNvSpPr>
            <a:spLocks noGrp="1"/>
          </p:cNvSpPr>
          <p:nvPr>
            <p:ph type="body" sz="quarter" idx="17" hasCustomPrompt="1"/>
          </p:nvPr>
        </p:nvSpPr>
        <p:spPr>
          <a:xfrm>
            <a:off x="1818094" y="925116"/>
            <a:ext cx="5486333" cy="459424"/>
          </a:xfrm>
        </p:spPr>
        <p:txBody>
          <a:bodyPr/>
          <a:lstStyle>
            <a:lvl1pPr algn="ctr">
              <a:defRPr/>
            </a:lvl1pPr>
          </a:lstStyle>
          <a:p>
            <a:pPr lvl="0"/>
            <a:r>
              <a:rPr lang="en-US"/>
              <a:t>There text</a:t>
            </a:r>
          </a:p>
        </p:txBody>
      </p:sp>
      <p:sp>
        <p:nvSpPr>
          <p:cNvPr id="10" name="Picture Placeholder 9"/>
          <p:cNvSpPr>
            <a:spLocks noGrp="1"/>
          </p:cNvSpPr>
          <p:nvPr>
            <p:ph type="pic" sz="quarter" idx="18"/>
          </p:nvPr>
        </p:nvSpPr>
        <p:spPr>
          <a:xfrm>
            <a:off x="457200" y="1863329"/>
            <a:ext cx="4114800" cy="2141979"/>
          </a:xfrm>
        </p:spPr>
        <p:txBody>
          <a:bodyPr/>
          <a:lstStyle/>
          <a:p>
            <a:endParaRPr lang="en-US" dirty="0"/>
          </a:p>
        </p:txBody>
      </p:sp>
      <p:sp>
        <p:nvSpPr>
          <p:cNvPr id="12" name="Text Placeholder 11"/>
          <p:cNvSpPr>
            <a:spLocks noGrp="1"/>
          </p:cNvSpPr>
          <p:nvPr>
            <p:ph type="body" sz="quarter" idx="19" hasCustomPrompt="1"/>
          </p:nvPr>
        </p:nvSpPr>
        <p:spPr>
          <a:xfrm>
            <a:off x="5286376" y="2102689"/>
            <a:ext cx="2730104" cy="485730"/>
          </a:xfrm>
        </p:spPr>
        <p:txBody>
          <a:bodyPr/>
          <a:lstStyle>
            <a:lvl1pPr>
              <a:defRPr/>
            </a:lvl1pPr>
          </a:lstStyle>
          <a:p>
            <a:pPr lvl="0"/>
            <a:r>
              <a:rPr lang="en-US"/>
              <a:t>There text</a:t>
            </a:r>
          </a:p>
        </p:txBody>
      </p:sp>
      <p:sp>
        <p:nvSpPr>
          <p:cNvPr id="13" name="Text Placeholder 11"/>
          <p:cNvSpPr>
            <a:spLocks noGrp="1"/>
          </p:cNvSpPr>
          <p:nvPr>
            <p:ph type="body" sz="quarter" idx="20" hasCustomPrompt="1"/>
          </p:nvPr>
        </p:nvSpPr>
        <p:spPr>
          <a:xfrm>
            <a:off x="5286376" y="3519578"/>
            <a:ext cx="2730104" cy="485730"/>
          </a:xfrm>
        </p:spPr>
        <p:txBody>
          <a:bodyPr/>
          <a:lstStyle>
            <a:lvl1pPr>
              <a:defRPr/>
            </a:lvl1pPr>
          </a:lstStyle>
          <a:p>
            <a:pPr lvl="0"/>
            <a:r>
              <a:rPr lang="en-US"/>
              <a:t>There text</a:t>
            </a:r>
          </a:p>
        </p:txBody>
      </p:sp>
      <p:sp>
        <p:nvSpPr>
          <p:cNvPr id="17" name="Text Placeholder 16"/>
          <p:cNvSpPr>
            <a:spLocks noGrp="1"/>
          </p:cNvSpPr>
          <p:nvPr>
            <p:ph type="body" sz="quarter" idx="21" hasCustomPrompt="1"/>
          </p:nvPr>
        </p:nvSpPr>
        <p:spPr>
          <a:xfrm>
            <a:off x="5286376" y="1863338"/>
            <a:ext cx="2730104" cy="239315"/>
          </a:xfrm>
        </p:spPr>
        <p:txBody>
          <a:bodyPr/>
          <a:lstStyle>
            <a:lvl1pPr>
              <a:defRPr>
                <a:solidFill>
                  <a:srgbClr val="F36F2F"/>
                </a:solidFill>
                <a:latin typeface="Raleway" panose="020B0003030101060003" pitchFamily="34" charset="0"/>
              </a:defRPr>
            </a:lvl1pPr>
          </a:lstStyle>
          <a:p>
            <a:pPr lvl="0"/>
            <a:r>
              <a:rPr lang="en-US"/>
              <a:t>There text</a:t>
            </a:r>
          </a:p>
        </p:txBody>
      </p:sp>
      <p:sp>
        <p:nvSpPr>
          <p:cNvPr id="18" name="Text Placeholder 16"/>
          <p:cNvSpPr>
            <a:spLocks noGrp="1"/>
          </p:cNvSpPr>
          <p:nvPr>
            <p:ph type="body" sz="quarter" idx="22" hasCustomPrompt="1"/>
          </p:nvPr>
        </p:nvSpPr>
        <p:spPr>
          <a:xfrm>
            <a:off x="5286376" y="3280227"/>
            <a:ext cx="2730104" cy="239315"/>
          </a:xfrm>
        </p:spPr>
        <p:txBody>
          <a:bodyPr/>
          <a:lstStyle>
            <a:lvl1pPr>
              <a:defRPr>
                <a:solidFill>
                  <a:srgbClr val="F36F2F"/>
                </a:solidFill>
                <a:latin typeface="Raleway" panose="020B0003030101060003" pitchFamily="34" charset="0"/>
              </a:defRPr>
            </a:lvl1pPr>
          </a:lstStyle>
          <a:p>
            <a:pPr lvl="0"/>
            <a:r>
              <a:rPr lang="en-US"/>
              <a:t>There text</a:t>
            </a:r>
          </a:p>
        </p:txBody>
      </p:sp>
    </p:spTree>
    <p:extLst>
      <p:ext uri="{BB962C8B-B14F-4D97-AF65-F5344CB8AC3E}">
        <p14:creationId xmlns:p14="http://schemas.microsoft.com/office/powerpoint/2010/main" val="4270971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29252D-383E-AE4C-BBF5-493A88A86D9F}"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4" name="Footer Placeholder 3"/>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5" name="Slide Number Placeholder 4"/>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8" name="Picture Placeholder 7"/>
          <p:cNvSpPr>
            <a:spLocks noGrp="1"/>
          </p:cNvSpPr>
          <p:nvPr>
            <p:ph type="pic" sz="quarter" idx="18"/>
          </p:nvPr>
        </p:nvSpPr>
        <p:spPr>
          <a:xfrm>
            <a:off x="9" y="9"/>
            <a:ext cx="2100263" cy="2035969"/>
          </a:xfrm>
        </p:spPr>
        <p:txBody>
          <a:bodyPr/>
          <a:lstStyle/>
          <a:p>
            <a:endParaRPr lang="en-US" dirty="0"/>
          </a:p>
        </p:txBody>
      </p:sp>
      <p:sp>
        <p:nvSpPr>
          <p:cNvPr id="11" name="Picture Placeholder 7"/>
          <p:cNvSpPr>
            <a:spLocks noGrp="1"/>
          </p:cNvSpPr>
          <p:nvPr>
            <p:ph type="pic" sz="quarter" idx="19"/>
          </p:nvPr>
        </p:nvSpPr>
        <p:spPr>
          <a:xfrm>
            <a:off x="2100271" y="0"/>
            <a:ext cx="4550569" cy="5143500"/>
          </a:xfrm>
        </p:spPr>
        <p:txBody>
          <a:bodyPr/>
          <a:lstStyle/>
          <a:p>
            <a:endParaRPr lang="en-US" dirty="0"/>
          </a:p>
        </p:txBody>
      </p:sp>
      <p:sp>
        <p:nvSpPr>
          <p:cNvPr id="12" name="Picture Placeholder 7"/>
          <p:cNvSpPr>
            <a:spLocks noGrp="1"/>
          </p:cNvSpPr>
          <p:nvPr>
            <p:ph type="pic" sz="quarter" idx="20"/>
          </p:nvPr>
        </p:nvSpPr>
        <p:spPr>
          <a:xfrm>
            <a:off x="9" y="2035978"/>
            <a:ext cx="2100263" cy="821531"/>
          </a:xfrm>
        </p:spPr>
        <p:txBody>
          <a:bodyPr/>
          <a:lstStyle/>
          <a:p>
            <a:endParaRPr lang="en-US" dirty="0"/>
          </a:p>
        </p:txBody>
      </p:sp>
      <p:sp>
        <p:nvSpPr>
          <p:cNvPr id="13" name="Picture Placeholder 7"/>
          <p:cNvSpPr>
            <a:spLocks noGrp="1"/>
          </p:cNvSpPr>
          <p:nvPr>
            <p:ph type="pic" sz="quarter" idx="21"/>
          </p:nvPr>
        </p:nvSpPr>
        <p:spPr>
          <a:xfrm>
            <a:off x="9" y="2857500"/>
            <a:ext cx="2100263" cy="2286000"/>
          </a:xfrm>
        </p:spPr>
        <p:txBody>
          <a:bodyPr/>
          <a:lstStyle/>
          <a:p>
            <a:endParaRPr lang="en-US" dirty="0"/>
          </a:p>
        </p:txBody>
      </p:sp>
      <p:sp>
        <p:nvSpPr>
          <p:cNvPr id="14" name="Picture Placeholder 5"/>
          <p:cNvSpPr>
            <a:spLocks noGrp="1"/>
          </p:cNvSpPr>
          <p:nvPr>
            <p:ph type="pic" sz="quarter" idx="23"/>
          </p:nvPr>
        </p:nvSpPr>
        <p:spPr>
          <a:xfrm>
            <a:off x="6676708" y="9"/>
            <a:ext cx="2467292" cy="2469953"/>
          </a:xfrm>
          <a:prstGeom prst="ellipse">
            <a:avLst/>
          </a:prstGeom>
          <a:ln>
            <a:noFill/>
          </a:ln>
        </p:spPr>
        <p:txBody>
          <a:bodyPr/>
          <a:lstStyle/>
          <a:p>
            <a:endParaRPr lang="uk-UA"/>
          </a:p>
        </p:txBody>
      </p:sp>
      <p:sp>
        <p:nvSpPr>
          <p:cNvPr id="9" name="Folded Corner 8"/>
          <p:cNvSpPr/>
          <p:nvPr userDrawn="1"/>
        </p:nvSpPr>
        <p:spPr>
          <a:xfrm>
            <a:off x="6650830" y="2469952"/>
            <a:ext cx="2493170" cy="2673548"/>
          </a:xfrm>
          <a:prstGeom prst="foldedCorner">
            <a:avLst/>
          </a:prstGeom>
          <a:ln/>
        </p:spPr>
        <p:style>
          <a:lnRef idx="0">
            <a:schemeClr val="accent2"/>
          </a:lnRef>
          <a:fillRef idx="3">
            <a:schemeClr val="accent2"/>
          </a:fillRef>
          <a:effectRef idx="3">
            <a:schemeClr val="accent2"/>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sp>
        <p:nvSpPr>
          <p:cNvPr id="17" name="Text Placeholder 16"/>
          <p:cNvSpPr>
            <a:spLocks noGrp="1"/>
          </p:cNvSpPr>
          <p:nvPr>
            <p:ph type="body" sz="quarter" idx="24" hasCustomPrompt="1"/>
          </p:nvPr>
        </p:nvSpPr>
        <p:spPr>
          <a:xfrm>
            <a:off x="7100896" y="2928938"/>
            <a:ext cx="1729979" cy="257175"/>
          </a:xfrm>
        </p:spPr>
        <p:txBody>
          <a:bodyPr/>
          <a:lstStyle>
            <a:lvl1pPr algn="ctr">
              <a:defRPr>
                <a:solidFill>
                  <a:schemeClr val="bg1"/>
                </a:solidFill>
                <a:latin typeface="Raleway" panose="020B0003030101060003" pitchFamily="34" charset="0"/>
              </a:defRPr>
            </a:lvl1pPr>
          </a:lstStyle>
          <a:p>
            <a:pPr lvl="0"/>
            <a:r>
              <a:rPr lang="en-US"/>
              <a:t>There text</a:t>
            </a:r>
          </a:p>
        </p:txBody>
      </p:sp>
      <p:sp>
        <p:nvSpPr>
          <p:cNvPr id="19" name="Text Placeholder 18"/>
          <p:cNvSpPr>
            <a:spLocks noGrp="1"/>
          </p:cNvSpPr>
          <p:nvPr>
            <p:ph type="body" sz="quarter" idx="25"/>
          </p:nvPr>
        </p:nvSpPr>
        <p:spPr>
          <a:xfrm>
            <a:off x="7100896" y="3293271"/>
            <a:ext cx="1729979" cy="147399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3154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17" name="Group 16"/>
          <p:cNvGrpSpPr/>
          <p:nvPr userDrawn="1"/>
        </p:nvGrpSpPr>
        <p:grpSpPr>
          <a:xfrm flipH="1">
            <a:off x="966690" y="1710347"/>
            <a:ext cx="2709960" cy="2731111"/>
            <a:chOff x="467093" y="2381250"/>
            <a:chExt cx="1342289" cy="1343025"/>
          </a:xfrm>
        </p:grpSpPr>
        <p:grpSp>
          <p:nvGrpSpPr>
            <p:cNvPr id="18" name="Group 17"/>
            <p:cNvGrpSpPr/>
            <p:nvPr/>
          </p:nvGrpSpPr>
          <p:grpSpPr>
            <a:xfrm>
              <a:off x="467093" y="2381250"/>
              <a:ext cx="1342289" cy="1343025"/>
              <a:chOff x="2324100" y="3514725"/>
              <a:chExt cx="1342289" cy="1343025"/>
            </a:xfrm>
          </p:grpSpPr>
          <p:sp>
            <p:nvSpPr>
              <p:cNvPr id="20" name="Donut 19"/>
              <p:cNvSpPr/>
              <p:nvPr/>
            </p:nvSpPr>
            <p:spPr>
              <a:xfrm>
                <a:off x="2324100" y="3514725"/>
                <a:ext cx="1342289" cy="1343025"/>
              </a:xfrm>
              <a:prstGeom prst="donut">
                <a:avLst>
                  <a:gd name="adj" fmla="val 4909"/>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21" name="Donut 20"/>
              <p:cNvSpPr/>
              <p:nvPr/>
            </p:nvSpPr>
            <p:spPr>
              <a:xfrm>
                <a:off x="2353536" y="3544529"/>
                <a:ext cx="1283417" cy="1283417"/>
              </a:xfrm>
              <a:prstGeom prst="donut">
                <a:avLst>
                  <a:gd name="adj" fmla="val 4909"/>
                </a:avLst>
              </a:prstGeom>
              <a:solidFill>
                <a:srgbClr val="F4834A"/>
              </a:solidFill>
              <a:ln>
                <a:solidFill>
                  <a:srgbClr val="F483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22" name="Donut 21"/>
              <p:cNvSpPr/>
              <p:nvPr/>
            </p:nvSpPr>
            <p:spPr>
              <a:xfrm>
                <a:off x="2382972" y="3573965"/>
                <a:ext cx="1224544" cy="1224544"/>
              </a:xfrm>
              <a:prstGeom prst="donut">
                <a:avLst>
                  <a:gd name="adj" fmla="val 4909"/>
                </a:avLst>
              </a:prstGeom>
              <a:solidFill>
                <a:srgbClr val="F7A075"/>
              </a:solidFill>
              <a:ln>
                <a:solidFill>
                  <a:srgbClr val="F7A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23" name="Donut 22"/>
              <p:cNvSpPr/>
              <p:nvPr/>
            </p:nvSpPr>
            <p:spPr>
              <a:xfrm>
                <a:off x="2428316" y="3619309"/>
                <a:ext cx="1133856" cy="1133856"/>
              </a:xfrm>
              <a:prstGeom prst="donut">
                <a:avLst>
                  <a:gd name="adj" fmla="val 4909"/>
                </a:avLst>
              </a:prstGeom>
              <a:solidFill>
                <a:srgbClr val="FAC1A4"/>
              </a:solidFill>
              <a:ln>
                <a:solidFill>
                  <a:srgbClr val="FA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grpSp>
        <p:sp>
          <p:nvSpPr>
            <p:cNvPr id="19" name="Oval 18"/>
            <p:cNvSpPr/>
            <p:nvPr/>
          </p:nvSpPr>
          <p:spPr>
            <a:xfrm>
              <a:off x="617029" y="2531554"/>
              <a:ext cx="1042416" cy="104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white"/>
                </a:solidFill>
                <a:latin typeface="Times New Roman"/>
              </a:endParaRPr>
            </a:p>
          </p:txBody>
        </p:sp>
      </p:grpSp>
      <p:sp>
        <p:nvSpPr>
          <p:cNvPr id="3" name="Date Placeholder 2"/>
          <p:cNvSpPr>
            <a:spLocks noGrp="1"/>
          </p:cNvSpPr>
          <p:nvPr>
            <p:ph type="dt" sz="half" idx="10"/>
          </p:nvPr>
        </p:nvSpPr>
        <p:spPr/>
        <p:txBody>
          <a:bodyPr/>
          <a:lstStyle/>
          <a:p>
            <a:fld id="{FD822894-694C-9B41-B6AC-804B17591A07}"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4" name="Footer Placeholder 3"/>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5" name="Slide Number Placeholder 4"/>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6" name="Text Placeholder 12"/>
          <p:cNvSpPr>
            <a:spLocks noGrp="1"/>
          </p:cNvSpPr>
          <p:nvPr>
            <p:ph type="body" sz="quarter" idx="16"/>
          </p:nvPr>
        </p:nvSpPr>
        <p:spPr>
          <a:xfrm>
            <a:off x="853688" y="420471"/>
            <a:ext cx="7427119" cy="459424"/>
          </a:xfrm>
        </p:spPr>
        <p:txBody>
          <a:bodyPr>
            <a:noAutofit/>
          </a:bodyPr>
          <a:lstStyle>
            <a:lvl1pPr algn="ctr">
              <a:defRPr sz="2700">
                <a:solidFill>
                  <a:srgbClr val="F36F2F"/>
                </a:solidFill>
                <a:latin typeface="Raleway" panose="020B0003030101060003" pitchFamily="34" charset="0"/>
              </a:defRPr>
            </a:lvl1pPr>
          </a:lstStyle>
          <a:p>
            <a:pPr lvl="0"/>
            <a:endParaRPr lang="en-US"/>
          </a:p>
        </p:txBody>
      </p:sp>
      <p:sp>
        <p:nvSpPr>
          <p:cNvPr id="7" name="Text Placeholder 14"/>
          <p:cNvSpPr>
            <a:spLocks noGrp="1"/>
          </p:cNvSpPr>
          <p:nvPr>
            <p:ph type="body" sz="quarter" idx="17" hasCustomPrompt="1"/>
          </p:nvPr>
        </p:nvSpPr>
        <p:spPr>
          <a:xfrm>
            <a:off x="1818094" y="925116"/>
            <a:ext cx="5486333" cy="459424"/>
          </a:xfrm>
        </p:spPr>
        <p:txBody>
          <a:bodyPr/>
          <a:lstStyle>
            <a:lvl1pPr algn="ctr">
              <a:defRPr/>
            </a:lvl1pPr>
          </a:lstStyle>
          <a:p>
            <a:pPr lvl="0"/>
            <a:r>
              <a:rPr lang="en-US"/>
              <a:t>There text</a:t>
            </a:r>
          </a:p>
        </p:txBody>
      </p:sp>
      <p:sp>
        <p:nvSpPr>
          <p:cNvPr id="15" name="Picture Placeholder 5"/>
          <p:cNvSpPr>
            <a:spLocks noGrp="1"/>
          </p:cNvSpPr>
          <p:nvPr>
            <p:ph type="pic" sz="quarter" idx="22"/>
          </p:nvPr>
        </p:nvSpPr>
        <p:spPr>
          <a:xfrm>
            <a:off x="1269400" y="2015999"/>
            <a:ext cx="2104544" cy="2119807"/>
          </a:xfrm>
          <a:prstGeom prst="ellipse">
            <a:avLst/>
          </a:prstGeom>
          <a:ln>
            <a:noFill/>
          </a:ln>
        </p:spPr>
        <p:txBody>
          <a:bodyPr/>
          <a:lstStyle/>
          <a:p>
            <a:endParaRPr lang="uk-UA"/>
          </a:p>
        </p:txBody>
      </p:sp>
      <p:sp>
        <p:nvSpPr>
          <p:cNvPr id="26" name="Text Placeholder 11"/>
          <p:cNvSpPr>
            <a:spLocks noGrp="1"/>
          </p:cNvSpPr>
          <p:nvPr>
            <p:ph type="body" sz="quarter" idx="19" hasCustomPrompt="1"/>
          </p:nvPr>
        </p:nvSpPr>
        <p:spPr>
          <a:xfrm>
            <a:off x="5057776" y="2255357"/>
            <a:ext cx="2730104" cy="485730"/>
          </a:xfrm>
        </p:spPr>
        <p:txBody>
          <a:bodyPr/>
          <a:lstStyle>
            <a:lvl1pPr>
              <a:defRPr/>
            </a:lvl1pPr>
          </a:lstStyle>
          <a:p>
            <a:pPr lvl="0"/>
            <a:r>
              <a:rPr lang="en-US"/>
              <a:t>There text</a:t>
            </a:r>
          </a:p>
        </p:txBody>
      </p:sp>
      <p:sp>
        <p:nvSpPr>
          <p:cNvPr id="27" name="Text Placeholder 16"/>
          <p:cNvSpPr>
            <a:spLocks noGrp="1"/>
          </p:cNvSpPr>
          <p:nvPr>
            <p:ph type="body" sz="quarter" idx="21" hasCustomPrompt="1"/>
          </p:nvPr>
        </p:nvSpPr>
        <p:spPr>
          <a:xfrm>
            <a:off x="5057776" y="2016007"/>
            <a:ext cx="2730104" cy="239315"/>
          </a:xfrm>
        </p:spPr>
        <p:txBody>
          <a:bodyPr/>
          <a:lstStyle>
            <a:lvl1pPr>
              <a:defRPr>
                <a:solidFill>
                  <a:srgbClr val="F36F2F"/>
                </a:solidFill>
                <a:latin typeface="Raleway" panose="020B0003030101060003" pitchFamily="34" charset="0"/>
              </a:defRPr>
            </a:lvl1pPr>
          </a:lstStyle>
          <a:p>
            <a:pPr lvl="0"/>
            <a:r>
              <a:rPr lang="en-US"/>
              <a:t>There text</a:t>
            </a:r>
          </a:p>
        </p:txBody>
      </p:sp>
      <p:sp>
        <p:nvSpPr>
          <p:cNvPr id="37" name="Text Placeholder 74"/>
          <p:cNvSpPr>
            <a:spLocks noGrp="1"/>
          </p:cNvSpPr>
          <p:nvPr>
            <p:ph type="body" sz="quarter" idx="41" hasCustomPrompt="1"/>
          </p:nvPr>
        </p:nvSpPr>
        <p:spPr>
          <a:xfrm>
            <a:off x="5149851" y="2800291"/>
            <a:ext cx="665560" cy="161856"/>
          </a:xfrm>
        </p:spPr>
        <p:txBody>
          <a:bodyPr>
            <a:normAutofit/>
          </a:bodyPr>
          <a:lstStyle>
            <a:lvl1pPr>
              <a:defRPr sz="800"/>
            </a:lvl1pPr>
          </a:lstStyle>
          <a:p>
            <a:pPr lvl="0"/>
            <a:r>
              <a:rPr lang="en-US"/>
              <a:t>There text</a:t>
            </a:r>
          </a:p>
        </p:txBody>
      </p:sp>
      <p:sp>
        <p:nvSpPr>
          <p:cNvPr id="38" name="Text Placeholder 74"/>
          <p:cNvSpPr>
            <a:spLocks noGrp="1"/>
          </p:cNvSpPr>
          <p:nvPr>
            <p:ph type="body" sz="quarter" idx="42" hasCustomPrompt="1"/>
          </p:nvPr>
        </p:nvSpPr>
        <p:spPr>
          <a:xfrm>
            <a:off x="5154198" y="3025472"/>
            <a:ext cx="665560" cy="161856"/>
          </a:xfrm>
        </p:spPr>
        <p:txBody>
          <a:bodyPr>
            <a:normAutofit/>
          </a:bodyPr>
          <a:lstStyle>
            <a:lvl1pPr>
              <a:defRPr sz="800"/>
            </a:lvl1pPr>
          </a:lstStyle>
          <a:p>
            <a:pPr lvl="0"/>
            <a:r>
              <a:rPr lang="en-US"/>
              <a:t>There text</a:t>
            </a:r>
          </a:p>
        </p:txBody>
      </p:sp>
      <p:sp>
        <p:nvSpPr>
          <p:cNvPr id="39" name="Text Placeholder 74"/>
          <p:cNvSpPr>
            <a:spLocks noGrp="1"/>
          </p:cNvSpPr>
          <p:nvPr>
            <p:ph type="body" sz="quarter" idx="43" hasCustomPrompt="1"/>
          </p:nvPr>
        </p:nvSpPr>
        <p:spPr>
          <a:xfrm>
            <a:off x="5154198" y="3241100"/>
            <a:ext cx="665560" cy="161856"/>
          </a:xfrm>
        </p:spPr>
        <p:txBody>
          <a:bodyPr>
            <a:normAutofit/>
          </a:bodyPr>
          <a:lstStyle>
            <a:lvl1pPr>
              <a:defRPr sz="800"/>
            </a:lvl1pPr>
          </a:lstStyle>
          <a:p>
            <a:pPr lvl="0"/>
            <a:r>
              <a:rPr lang="en-US"/>
              <a:t>There text</a:t>
            </a:r>
          </a:p>
        </p:txBody>
      </p:sp>
      <p:sp>
        <p:nvSpPr>
          <p:cNvPr id="40" name="Text Placeholder 74"/>
          <p:cNvSpPr>
            <a:spLocks noGrp="1"/>
          </p:cNvSpPr>
          <p:nvPr>
            <p:ph type="body" sz="quarter" idx="44" hasCustomPrompt="1"/>
          </p:nvPr>
        </p:nvSpPr>
        <p:spPr>
          <a:xfrm>
            <a:off x="5154198" y="3468706"/>
            <a:ext cx="665560" cy="161856"/>
          </a:xfrm>
        </p:spPr>
        <p:txBody>
          <a:bodyPr>
            <a:normAutofit/>
          </a:bodyPr>
          <a:lstStyle>
            <a:lvl1pPr>
              <a:defRPr sz="800"/>
            </a:lvl1pPr>
          </a:lstStyle>
          <a:p>
            <a:pPr lvl="0"/>
            <a:r>
              <a:rPr lang="en-US"/>
              <a:t>There text</a:t>
            </a:r>
          </a:p>
        </p:txBody>
      </p:sp>
    </p:spTree>
    <p:extLst>
      <p:ext uri="{BB962C8B-B14F-4D97-AF65-F5344CB8AC3E}">
        <p14:creationId xmlns:p14="http://schemas.microsoft.com/office/powerpoint/2010/main" val="6616319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6C7050E-E144-C64E-BC8B-71A3C32EB8BB}"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4" name="Footer Placeholder 3"/>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5" name="Slide Number Placeholder 4"/>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6" name="Text Placeholder 12"/>
          <p:cNvSpPr>
            <a:spLocks noGrp="1"/>
          </p:cNvSpPr>
          <p:nvPr>
            <p:ph type="body" sz="quarter" idx="16"/>
          </p:nvPr>
        </p:nvSpPr>
        <p:spPr>
          <a:xfrm>
            <a:off x="853688" y="420471"/>
            <a:ext cx="7427119" cy="459424"/>
          </a:xfrm>
        </p:spPr>
        <p:txBody>
          <a:bodyPr>
            <a:noAutofit/>
          </a:bodyPr>
          <a:lstStyle>
            <a:lvl1pPr algn="ctr">
              <a:defRPr sz="2700">
                <a:solidFill>
                  <a:srgbClr val="F36F2F"/>
                </a:solidFill>
                <a:latin typeface="Raleway" panose="020B0003030101060003" pitchFamily="34" charset="0"/>
              </a:defRPr>
            </a:lvl1pPr>
          </a:lstStyle>
          <a:p>
            <a:pPr lvl="0"/>
            <a:endParaRPr lang="en-US"/>
          </a:p>
        </p:txBody>
      </p:sp>
      <p:sp>
        <p:nvSpPr>
          <p:cNvPr id="8" name="Freeform 7"/>
          <p:cNvSpPr/>
          <p:nvPr userDrawn="1"/>
        </p:nvSpPr>
        <p:spPr>
          <a:xfrm>
            <a:off x="828676" y="1557338"/>
            <a:ext cx="8301038" cy="3093244"/>
          </a:xfrm>
          <a:custGeom>
            <a:avLst/>
            <a:gdLst>
              <a:gd name="connsiteX0" fmla="*/ 0 w 11068050"/>
              <a:gd name="connsiteY0" fmla="*/ 1476375 h 4124325"/>
              <a:gd name="connsiteX1" fmla="*/ 2019300 w 11068050"/>
              <a:gd name="connsiteY1" fmla="*/ 0 h 4124325"/>
              <a:gd name="connsiteX2" fmla="*/ 2819400 w 11068050"/>
              <a:gd name="connsiteY2" fmla="*/ 800100 h 4124325"/>
              <a:gd name="connsiteX3" fmla="*/ 1276350 w 11068050"/>
              <a:gd name="connsiteY3" fmla="*/ 2343150 h 4124325"/>
              <a:gd name="connsiteX4" fmla="*/ 3057525 w 11068050"/>
              <a:gd name="connsiteY4" fmla="*/ 4124325 h 4124325"/>
              <a:gd name="connsiteX5" fmla="*/ 4953000 w 11068050"/>
              <a:gd name="connsiteY5" fmla="*/ 4124325 h 4124325"/>
              <a:gd name="connsiteX6" fmla="*/ 3933825 w 11068050"/>
              <a:gd name="connsiteY6" fmla="*/ 2447925 h 4124325"/>
              <a:gd name="connsiteX7" fmla="*/ 5638800 w 11068050"/>
              <a:gd name="connsiteY7" fmla="*/ 1066800 h 4124325"/>
              <a:gd name="connsiteX8" fmla="*/ 8677275 w 11068050"/>
              <a:gd name="connsiteY8" fmla="*/ 4105275 h 4124325"/>
              <a:gd name="connsiteX9" fmla="*/ 11068050 w 11068050"/>
              <a:gd name="connsiteY9" fmla="*/ 1714500 h 4124325"/>
              <a:gd name="connsiteX10" fmla="*/ 11058525 w 11068050"/>
              <a:gd name="connsiteY10" fmla="*/ 1714500 h 412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68050" h="4124325">
                <a:moveTo>
                  <a:pt x="0" y="1476375"/>
                </a:moveTo>
                <a:lnTo>
                  <a:pt x="2019300" y="0"/>
                </a:lnTo>
                <a:lnTo>
                  <a:pt x="2819400" y="800100"/>
                </a:lnTo>
                <a:lnTo>
                  <a:pt x="1276350" y="2343150"/>
                </a:lnTo>
                <a:lnTo>
                  <a:pt x="3057525" y="4124325"/>
                </a:lnTo>
                <a:lnTo>
                  <a:pt x="4953000" y="4124325"/>
                </a:lnTo>
                <a:lnTo>
                  <a:pt x="3933825" y="2447925"/>
                </a:lnTo>
                <a:lnTo>
                  <a:pt x="5638800" y="1066800"/>
                </a:lnTo>
                <a:lnTo>
                  <a:pt x="8677275" y="4105275"/>
                </a:lnTo>
                <a:lnTo>
                  <a:pt x="11068050" y="1714500"/>
                </a:lnTo>
                <a:lnTo>
                  <a:pt x="11058525" y="1714500"/>
                </a:lnTo>
              </a:path>
            </a:pathLst>
          </a:custGeom>
          <a:no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grpSp>
        <p:nvGrpSpPr>
          <p:cNvPr id="9" name="Group 8"/>
          <p:cNvGrpSpPr/>
          <p:nvPr userDrawn="1"/>
        </p:nvGrpSpPr>
        <p:grpSpPr>
          <a:xfrm>
            <a:off x="350329" y="1785947"/>
            <a:ext cx="1006717" cy="1007269"/>
            <a:chOff x="467093" y="2381250"/>
            <a:chExt cx="1342289" cy="1343025"/>
          </a:xfrm>
        </p:grpSpPr>
        <p:grpSp>
          <p:nvGrpSpPr>
            <p:cNvPr id="10" name="Group 9"/>
            <p:cNvGrpSpPr/>
            <p:nvPr/>
          </p:nvGrpSpPr>
          <p:grpSpPr>
            <a:xfrm>
              <a:off x="467093" y="2381250"/>
              <a:ext cx="1342289" cy="1343025"/>
              <a:chOff x="2324100" y="3514725"/>
              <a:chExt cx="1342289" cy="1343025"/>
            </a:xfrm>
          </p:grpSpPr>
          <p:sp>
            <p:nvSpPr>
              <p:cNvPr id="12" name="Donut 11"/>
              <p:cNvSpPr/>
              <p:nvPr/>
            </p:nvSpPr>
            <p:spPr>
              <a:xfrm>
                <a:off x="2324100" y="3514725"/>
                <a:ext cx="1342289" cy="1343025"/>
              </a:xfrm>
              <a:prstGeom prst="donut">
                <a:avLst>
                  <a:gd name="adj" fmla="val 4909"/>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13" name="Donut 12"/>
              <p:cNvSpPr/>
              <p:nvPr/>
            </p:nvSpPr>
            <p:spPr>
              <a:xfrm>
                <a:off x="2353536" y="3544529"/>
                <a:ext cx="1283417" cy="1283417"/>
              </a:xfrm>
              <a:prstGeom prst="donut">
                <a:avLst>
                  <a:gd name="adj" fmla="val 4909"/>
                </a:avLst>
              </a:prstGeom>
              <a:solidFill>
                <a:srgbClr val="F4834A"/>
              </a:solidFill>
              <a:ln>
                <a:solidFill>
                  <a:srgbClr val="F483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14" name="Donut 13"/>
              <p:cNvSpPr/>
              <p:nvPr/>
            </p:nvSpPr>
            <p:spPr>
              <a:xfrm>
                <a:off x="2382972" y="3573965"/>
                <a:ext cx="1224544" cy="1224544"/>
              </a:xfrm>
              <a:prstGeom prst="donut">
                <a:avLst>
                  <a:gd name="adj" fmla="val 4909"/>
                </a:avLst>
              </a:prstGeom>
              <a:solidFill>
                <a:srgbClr val="F7A075"/>
              </a:solidFill>
              <a:ln>
                <a:solidFill>
                  <a:srgbClr val="F7A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15" name="Donut 14"/>
              <p:cNvSpPr/>
              <p:nvPr/>
            </p:nvSpPr>
            <p:spPr>
              <a:xfrm>
                <a:off x="2428316" y="3619309"/>
                <a:ext cx="1133856" cy="1133856"/>
              </a:xfrm>
              <a:prstGeom prst="donut">
                <a:avLst>
                  <a:gd name="adj" fmla="val 4909"/>
                </a:avLst>
              </a:prstGeom>
              <a:solidFill>
                <a:srgbClr val="FAC1A4"/>
              </a:solidFill>
              <a:ln>
                <a:solidFill>
                  <a:srgbClr val="FA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grpSp>
        <p:sp>
          <p:nvSpPr>
            <p:cNvPr id="11" name="Oval 10"/>
            <p:cNvSpPr/>
            <p:nvPr/>
          </p:nvSpPr>
          <p:spPr>
            <a:xfrm>
              <a:off x="617029" y="2531554"/>
              <a:ext cx="1042416" cy="104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white"/>
                </a:solidFill>
                <a:latin typeface="Times New Roman"/>
              </a:endParaRPr>
            </a:p>
          </p:txBody>
        </p:sp>
      </p:grpSp>
      <p:grpSp>
        <p:nvGrpSpPr>
          <p:cNvPr id="16" name="Group 15"/>
          <p:cNvGrpSpPr/>
          <p:nvPr userDrawn="1"/>
        </p:nvGrpSpPr>
        <p:grpSpPr>
          <a:xfrm>
            <a:off x="1289027" y="3150726"/>
            <a:ext cx="1006717" cy="1007269"/>
            <a:chOff x="467093" y="2381250"/>
            <a:chExt cx="1342289" cy="1343025"/>
          </a:xfrm>
        </p:grpSpPr>
        <p:grpSp>
          <p:nvGrpSpPr>
            <p:cNvPr id="17" name="Group 16"/>
            <p:cNvGrpSpPr/>
            <p:nvPr/>
          </p:nvGrpSpPr>
          <p:grpSpPr>
            <a:xfrm>
              <a:off x="467093" y="2381250"/>
              <a:ext cx="1342289" cy="1343025"/>
              <a:chOff x="2324100" y="3514725"/>
              <a:chExt cx="1342289" cy="1343025"/>
            </a:xfrm>
          </p:grpSpPr>
          <p:sp>
            <p:nvSpPr>
              <p:cNvPr id="19" name="Donut 18"/>
              <p:cNvSpPr/>
              <p:nvPr/>
            </p:nvSpPr>
            <p:spPr>
              <a:xfrm>
                <a:off x="2324100" y="3514725"/>
                <a:ext cx="1342289" cy="1343025"/>
              </a:xfrm>
              <a:prstGeom prst="donut">
                <a:avLst>
                  <a:gd name="adj" fmla="val 4909"/>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20" name="Donut 19"/>
              <p:cNvSpPr/>
              <p:nvPr/>
            </p:nvSpPr>
            <p:spPr>
              <a:xfrm>
                <a:off x="2353536" y="3544529"/>
                <a:ext cx="1283417" cy="1283417"/>
              </a:xfrm>
              <a:prstGeom prst="donut">
                <a:avLst>
                  <a:gd name="adj" fmla="val 4909"/>
                </a:avLst>
              </a:prstGeom>
              <a:solidFill>
                <a:srgbClr val="F4834A"/>
              </a:solidFill>
              <a:ln>
                <a:solidFill>
                  <a:srgbClr val="F483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21" name="Donut 20"/>
              <p:cNvSpPr/>
              <p:nvPr/>
            </p:nvSpPr>
            <p:spPr>
              <a:xfrm>
                <a:off x="2382972" y="3573965"/>
                <a:ext cx="1224544" cy="1224544"/>
              </a:xfrm>
              <a:prstGeom prst="donut">
                <a:avLst>
                  <a:gd name="adj" fmla="val 4909"/>
                </a:avLst>
              </a:prstGeom>
              <a:solidFill>
                <a:srgbClr val="F7A075"/>
              </a:solidFill>
              <a:ln>
                <a:solidFill>
                  <a:srgbClr val="F7A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22" name="Donut 21"/>
              <p:cNvSpPr/>
              <p:nvPr/>
            </p:nvSpPr>
            <p:spPr>
              <a:xfrm>
                <a:off x="2428316" y="3619309"/>
                <a:ext cx="1133856" cy="1133856"/>
              </a:xfrm>
              <a:prstGeom prst="donut">
                <a:avLst>
                  <a:gd name="adj" fmla="val 4909"/>
                </a:avLst>
              </a:prstGeom>
              <a:solidFill>
                <a:srgbClr val="FAC1A4"/>
              </a:solidFill>
              <a:ln>
                <a:solidFill>
                  <a:srgbClr val="FA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grpSp>
        <p:sp>
          <p:nvSpPr>
            <p:cNvPr id="18" name="Oval 17"/>
            <p:cNvSpPr/>
            <p:nvPr/>
          </p:nvSpPr>
          <p:spPr>
            <a:xfrm>
              <a:off x="617029" y="2531554"/>
              <a:ext cx="1042416" cy="104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white"/>
                </a:solidFill>
                <a:latin typeface="Times New Roman"/>
              </a:endParaRPr>
            </a:p>
          </p:txBody>
        </p:sp>
      </p:grpSp>
      <p:grpSp>
        <p:nvGrpSpPr>
          <p:cNvPr id="23" name="Group 22"/>
          <p:cNvGrpSpPr/>
          <p:nvPr userDrawn="1"/>
        </p:nvGrpSpPr>
        <p:grpSpPr>
          <a:xfrm>
            <a:off x="4561260" y="1898675"/>
            <a:ext cx="1006717" cy="1007269"/>
            <a:chOff x="467093" y="2381250"/>
            <a:chExt cx="1342289" cy="1343025"/>
          </a:xfrm>
        </p:grpSpPr>
        <p:grpSp>
          <p:nvGrpSpPr>
            <p:cNvPr id="24" name="Group 23"/>
            <p:cNvGrpSpPr/>
            <p:nvPr/>
          </p:nvGrpSpPr>
          <p:grpSpPr>
            <a:xfrm>
              <a:off x="467093" y="2381250"/>
              <a:ext cx="1342289" cy="1343025"/>
              <a:chOff x="2324100" y="3514725"/>
              <a:chExt cx="1342289" cy="1343025"/>
            </a:xfrm>
          </p:grpSpPr>
          <p:sp>
            <p:nvSpPr>
              <p:cNvPr id="26" name="Donut 25"/>
              <p:cNvSpPr/>
              <p:nvPr/>
            </p:nvSpPr>
            <p:spPr>
              <a:xfrm>
                <a:off x="2324100" y="3514725"/>
                <a:ext cx="1342289" cy="1343025"/>
              </a:xfrm>
              <a:prstGeom prst="donut">
                <a:avLst>
                  <a:gd name="adj" fmla="val 4909"/>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27" name="Donut 26"/>
              <p:cNvSpPr/>
              <p:nvPr/>
            </p:nvSpPr>
            <p:spPr>
              <a:xfrm>
                <a:off x="2353536" y="3544529"/>
                <a:ext cx="1283417" cy="1283417"/>
              </a:xfrm>
              <a:prstGeom prst="donut">
                <a:avLst>
                  <a:gd name="adj" fmla="val 4909"/>
                </a:avLst>
              </a:prstGeom>
              <a:solidFill>
                <a:srgbClr val="F4834A"/>
              </a:solidFill>
              <a:ln>
                <a:solidFill>
                  <a:srgbClr val="F483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28" name="Donut 27"/>
              <p:cNvSpPr/>
              <p:nvPr/>
            </p:nvSpPr>
            <p:spPr>
              <a:xfrm>
                <a:off x="2382972" y="3573965"/>
                <a:ext cx="1224544" cy="1224544"/>
              </a:xfrm>
              <a:prstGeom prst="donut">
                <a:avLst>
                  <a:gd name="adj" fmla="val 4909"/>
                </a:avLst>
              </a:prstGeom>
              <a:solidFill>
                <a:srgbClr val="F7A075"/>
              </a:solidFill>
              <a:ln>
                <a:solidFill>
                  <a:srgbClr val="F7A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29" name="Donut 28"/>
              <p:cNvSpPr/>
              <p:nvPr/>
            </p:nvSpPr>
            <p:spPr>
              <a:xfrm>
                <a:off x="2428316" y="3619309"/>
                <a:ext cx="1133856" cy="1133856"/>
              </a:xfrm>
              <a:prstGeom prst="donut">
                <a:avLst>
                  <a:gd name="adj" fmla="val 4909"/>
                </a:avLst>
              </a:prstGeom>
              <a:solidFill>
                <a:srgbClr val="FAC1A4"/>
              </a:solidFill>
              <a:ln>
                <a:solidFill>
                  <a:srgbClr val="FA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grpSp>
        <p:sp>
          <p:nvSpPr>
            <p:cNvPr id="25" name="Oval 24"/>
            <p:cNvSpPr/>
            <p:nvPr/>
          </p:nvSpPr>
          <p:spPr>
            <a:xfrm>
              <a:off x="617029" y="2531554"/>
              <a:ext cx="1042416" cy="104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white"/>
                </a:solidFill>
                <a:latin typeface="Times New Roman"/>
              </a:endParaRPr>
            </a:p>
          </p:txBody>
        </p:sp>
      </p:grpSp>
      <p:grpSp>
        <p:nvGrpSpPr>
          <p:cNvPr id="30" name="Group 29"/>
          <p:cNvGrpSpPr/>
          <p:nvPr userDrawn="1"/>
        </p:nvGrpSpPr>
        <p:grpSpPr>
          <a:xfrm>
            <a:off x="6801068" y="3632007"/>
            <a:ext cx="1006717" cy="1007269"/>
            <a:chOff x="467093" y="2381250"/>
            <a:chExt cx="1342289" cy="1343025"/>
          </a:xfrm>
        </p:grpSpPr>
        <p:grpSp>
          <p:nvGrpSpPr>
            <p:cNvPr id="31" name="Group 30"/>
            <p:cNvGrpSpPr/>
            <p:nvPr/>
          </p:nvGrpSpPr>
          <p:grpSpPr>
            <a:xfrm>
              <a:off x="467093" y="2381250"/>
              <a:ext cx="1342289" cy="1343025"/>
              <a:chOff x="2324100" y="3514725"/>
              <a:chExt cx="1342289" cy="1343025"/>
            </a:xfrm>
          </p:grpSpPr>
          <p:sp>
            <p:nvSpPr>
              <p:cNvPr id="33" name="Donut 32"/>
              <p:cNvSpPr/>
              <p:nvPr/>
            </p:nvSpPr>
            <p:spPr>
              <a:xfrm>
                <a:off x="2324100" y="3514725"/>
                <a:ext cx="1342289" cy="1343025"/>
              </a:xfrm>
              <a:prstGeom prst="donut">
                <a:avLst>
                  <a:gd name="adj" fmla="val 4909"/>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34" name="Donut 33"/>
              <p:cNvSpPr/>
              <p:nvPr/>
            </p:nvSpPr>
            <p:spPr>
              <a:xfrm>
                <a:off x="2353536" y="3544529"/>
                <a:ext cx="1283417" cy="1283417"/>
              </a:xfrm>
              <a:prstGeom prst="donut">
                <a:avLst>
                  <a:gd name="adj" fmla="val 4909"/>
                </a:avLst>
              </a:prstGeom>
              <a:solidFill>
                <a:srgbClr val="F4834A"/>
              </a:solidFill>
              <a:ln>
                <a:solidFill>
                  <a:srgbClr val="F483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35" name="Donut 34"/>
              <p:cNvSpPr/>
              <p:nvPr/>
            </p:nvSpPr>
            <p:spPr>
              <a:xfrm>
                <a:off x="2382972" y="3573965"/>
                <a:ext cx="1224544" cy="1224544"/>
              </a:xfrm>
              <a:prstGeom prst="donut">
                <a:avLst>
                  <a:gd name="adj" fmla="val 4909"/>
                </a:avLst>
              </a:prstGeom>
              <a:solidFill>
                <a:srgbClr val="F7A075"/>
              </a:solidFill>
              <a:ln>
                <a:solidFill>
                  <a:srgbClr val="F7A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36" name="Donut 35"/>
              <p:cNvSpPr/>
              <p:nvPr/>
            </p:nvSpPr>
            <p:spPr>
              <a:xfrm>
                <a:off x="2428316" y="3619309"/>
                <a:ext cx="1133856" cy="1133856"/>
              </a:xfrm>
              <a:prstGeom prst="donut">
                <a:avLst>
                  <a:gd name="adj" fmla="val 4909"/>
                </a:avLst>
              </a:prstGeom>
              <a:solidFill>
                <a:srgbClr val="FAC1A4"/>
              </a:solidFill>
              <a:ln>
                <a:solidFill>
                  <a:srgbClr val="FA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grpSp>
        <p:sp>
          <p:nvSpPr>
            <p:cNvPr id="32" name="Oval 31"/>
            <p:cNvSpPr/>
            <p:nvPr/>
          </p:nvSpPr>
          <p:spPr>
            <a:xfrm>
              <a:off x="617029" y="2531554"/>
              <a:ext cx="1042416" cy="104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white"/>
                </a:solidFill>
                <a:latin typeface="Times New Roman"/>
              </a:endParaRPr>
            </a:p>
          </p:txBody>
        </p:sp>
      </p:grpSp>
      <p:grpSp>
        <p:nvGrpSpPr>
          <p:cNvPr id="37" name="Group 36"/>
          <p:cNvGrpSpPr/>
          <p:nvPr userDrawn="1"/>
        </p:nvGrpSpPr>
        <p:grpSpPr>
          <a:xfrm>
            <a:off x="8151655" y="2221896"/>
            <a:ext cx="1006717" cy="1007269"/>
            <a:chOff x="467093" y="2381250"/>
            <a:chExt cx="1342289" cy="1343025"/>
          </a:xfrm>
        </p:grpSpPr>
        <p:grpSp>
          <p:nvGrpSpPr>
            <p:cNvPr id="38" name="Group 37"/>
            <p:cNvGrpSpPr/>
            <p:nvPr/>
          </p:nvGrpSpPr>
          <p:grpSpPr>
            <a:xfrm>
              <a:off x="467093" y="2381250"/>
              <a:ext cx="1342289" cy="1343025"/>
              <a:chOff x="2324100" y="3514725"/>
              <a:chExt cx="1342289" cy="1343025"/>
            </a:xfrm>
          </p:grpSpPr>
          <p:sp>
            <p:nvSpPr>
              <p:cNvPr id="40" name="Donut 39"/>
              <p:cNvSpPr/>
              <p:nvPr/>
            </p:nvSpPr>
            <p:spPr>
              <a:xfrm>
                <a:off x="2324100" y="3514725"/>
                <a:ext cx="1342289" cy="1343025"/>
              </a:xfrm>
              <a:prstGeom prst="donut">
                <a:avLst>
                  <a:gd name="adj" fmla="val 4909"/>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41" name="Donut 40"/>
              <p:cNvSpPr/>
              <p:nvPr/>
            </p:nvSpPr>
            <p:spPr>
              <a:xfrm>
                <a:off x="2353536" y="3544529"/>
                <a:ext cx="1283417" cy="1283417"/>
              </a:xfrm>
              <a:prstGeom prst="donut">
                <a:avLst>
                  <a:gd name="adj" fmla="val 4909"/>
                </a:avLst>
              </a:prstGeom>
              <a:solidFill>
                <a:srgbClr val="F4834A"/>
              </a:solidFill>
              <a:ln>
                <a:solidFill>
                  <a:srgbClr val="F483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42" name="Donut 41"/>
              <p:cNvSpPr/>
              <p:nvPr/>
            </p:nvSpPr>
            <p:spPr>
              <a:xfrm>
                <a:off x="2382972" y="3573965"/>
                <a:ext cx="1224544" cy="1224544"/>
              </a:xfrm>
              <a:prstGeom prst="donut">
                <a:avLst>
                  <a:gd name="adj" fmla="val 4909"/>
                </a:avLst>
              </a:prstGeom>
              <a:solidFill>
                <a:srgbClr val="F7A075"/>
              </a:solidFill>
              <a:ln>
                <a:solidFill>
                  <a:srgbClr val="F7A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43" name="Donut 42"/>
              <p:cNvSpPr/>
              <p:nvPr/>
            </p:nvSpPr>
            <p:spPr>
              <a:xfrm>
                <a:off x="2428316" y="3619309"/>
                <a:ext cx="1133856" cy="1133856"/>
              </a:xfrm>
              <a:prstGeom prst="donut">
                <a:avLst>
                  <a:gd name="adj" fmla="val 4909"/>
                </a:avLst>
              </a:prstGeom>
              <a:solidFill>
                <a:srgbClr val="FAC1A4"/>
              </a:solidFill>
              <a:ln>
                <a:solidFill>
                  <a:srgbClr val="FA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grpSp>
        <p:sp>
          <p:nvSpPr>
            <p:cNvPr id="39" name="Oval 38"/>
            <p:cNvSpPr/>
            <p:nvPr/>
          </p:nvSpPr>
          <p:spPr>
            <a:xfrm>
              <a:off x="617029" y="2531554"/>
              <a:ext cx="1042416" cy="104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white"/>
                </a:solidFill>
                <a:latin typeface="Times New Roman"/>
              </a:endParaRPr>
            </a:p>
          </p:txBody>
        </p:sp>
      </p:grpSp>
      <p:grpSp>
        <p:nvGrpSpPr>
          <p:cNvPr id="44" name="Group 43"/>
          <p:cNvGrpSpPr/>
          <p:nvPr userDrawn="1"/>
        </p:nvGrpSpPr>
        <p:grpSpPr>
          <a:xfrm>
            <a:off x="2191610" y="1379540"/>
            <a:ext cx="1006717" cy="1007269"/>
            <a:chOff x="467093" y="2381250"/>
            <a:chExt cx="1342289" cy="1343025"/>
          </a:xfrm>
        </p:grpSpPr>
        <p:grpSp>
          <p:nvGrpSpPr>
            <p:cNvPr id="45" name="Group 44"/>
            <p:cNvGrpSpPr/>
            <p:nvPr/>
          </p:nvGrpSpPr>
          <p:grpSpPr>
            <a:xfrm>
              <a:off x="467093" y="2381250"/>
              <a:ext cx="1342289" cy="1343025"/>
              <a:chOff x="2324100" y="3514725"/>
              <a:chExt cx="1342289" cy="1343025"/>
            </a:xfrm>
          </p:grpSpPr>
          <p:sp>
            <p:nvSpPr>
              <p:cNvPr id="47" name="Donut 46"/>
              <p:cNvSpPr/>
              <p:nvPr/>
            </p:nvSpPr>
            <p:spPr>
              <a:xfrm>
                <a:off x="2324100" y="3514725"/>
                <a:ext cx="1342289" cy="1343025"/>
              </a:xfrm>
              <a:prstGeom prst="donut">
                <a:avLst>
                  <a:gd name="adj" fmla="val 4909"/>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48" name="Donut 47"/>
              <p:cNvSpPr/>
              <p:nvPr/>
            </p:nvSpPr>
            <p:spPr>
              <a:xfrm>
                <a:off x="2353536" y="3544529"/>
                <a:ext cx="1283417" cy="1283417"/>
              </a:xfrm>
              <a:prstGeom prst="donut">
                <a:avLst>
                  <a:gd name="adj" fmla="val 4909"/>
                </a:avLst>
              </a:prstGeom>
              <a:solidFill>
                <a:srgbClr val="F4834A"/>
              </a:solidFill>
              <a:ln>
                <a:solidFill>
                  <a:srgbClr val="F483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49" name="Donut 48"/>
              <p:cNvSpPr/>
              <p:nvPr/>
            </p:nvSpPr>
            <p:spPr>
              <a:xfrm>
                <a:off x="2382972" y="3573965"/>
                <a:ext cx="1224544" cy="1224544"/>
              </a:xfrm>
              <a:prstGeom prst="donut">
                <a:avLst>
                  <a:gd name="adj" fmla="val 4909"/>
                </a:avLst>
              </a:prstGeom>
              <a:solidFill>
                <a:srgbClr val="F7A075"/>
              </a:solidFill>
              <a:ln>
                <a:solidFill>
                  <a:srgbClr val="F7A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50" name="Donut 49"/>
              <p:cNvSpPr/>
              <p:nvPr/>
            </p:nvSpPr>
            <p:spPr>
              <a:xfrm>
                <a:off x="2428316" y="3619309"/>
                <a:ext cx="1133856" cy="1133856"/>
              </a:xfrm>
              <a:prstGeom prst="donut">
                <a:avLst>
                  <a:gd name="adj" fmla="val 4909"/>
                </a:avLst>
              </a:prstGeom>
              <a:solidFill>
                <a:srgbClr val="FAC1A4"/>
              </a:solidFill>
              <a:ln>
                <a:solidFill>
                  <a:srgbClr val="FA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grpSp>
        <p:sp>
          <p:nvSpPr>
            <p:cNvPr id="46" name="Oval 45"/>
            <p:cNvSpPr/>
            <p:nvPr/>
          </p:nvSpPr>
          <p:spPr>
            <a:xfrm>
              <a:off x="617029" y="2531554"/>
              <a:ext cx="1042416" cy="104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white"/>
                </a:solidFill>
                <a:latin typeface="Times New Roman"/>
              </a:endParaRPr>
            </a:p>
          </p:txBody>
        </p:sp>
      </p:grpSp>
      <p:sp>
        <p:nvSpPr>
          <p:cNvPr id="52" name="Text Placeholder 51"/>
          <p:cNvSpPr>
            <a:spLocks noGrp="1"/>
          </p:cNvSpPr>
          <p:nvPr>
            <p:ph type="body" sz="quarter" idx="18" hasCustomPrompt="1"/>
          </p:nvPr>
        </p:nvSpPr>
        <p:spPr>
          <a:xfrm>
            <a:off x="2407444" y="2921053"/>
            <a:ext cx="1213304" cy="579386"/>
          </a:xfrm>
        </p:spPr>
        <p:txBody>
          <a:bodyPr/>
          <a:lstStyle>
            <a:lvl1pPr algn="ctr">
              <a:defRPr/>
            </a:lvl1pPr>
          </a:lstStyle>
          <a:p>
            <a:pPr lvl="0"/>
            <a:r>
              <a:rPr lang="en-US"/>
              <a:t>There text</a:t>
            </a:r>
          </a:p>
        </p:txBody>
      </p:sp>
      <p:sp>
        <p:nvSpPr>
          <p:cNvPr id="53" name="Text Placeholder 51"/>
          <p:cNvSpPr>
            <a:spLocks noGrp="1"/>
          </p:cNvSpPr>
          <p:nvPr>
            <p:ph type="body" sz="quarter" idx="19" hasCustomPrompt="1"/>
          </p:nvPr>
        </p:nvSpPr>
        <p:spPr>
          <a:xfrm>
            <a:off x="4157353" y="3271522"/>
            <a:ext cx="1213304" cy="579386"/>
          </a:xfrm>
        </p:spPr>
        <p:txBody>
          <a:bodyPr/>
          <a:lstStyle>
            <a:lvl1pPr algn="ctr">
              <a:defRPr/>
            </a:lvl1pPr>
          </a:lstStyle>
          <a:p>
            <a:pPr lvl="0"/>
            <a:r>
              <a:rPr lang="en-US"/>
              <a:t>There text</a:t>
            </a:r>
          </a:p>
        </p:txBody>
      </p:sp>
      <p:sp>
        <p:nvSpPr>
          <p:cNvPr id="54" name="Text Placeholder 51"/>
          <p:cNvSpPr>
            <a:spLocks noGrp="1"/>
          </p:cNvSpPr>
          <p:nvPr>
            <p:ph type="body" sz="quarter" idx="20" hasCustomPrompt="1"/>
          </p:nvPr>
        </p:nvSpPr>
        <p:spPr>
          <a:xfrm>
            <a:off x="6798358" y="2326651"/>
            <a:ext cx="1213304" cy="579386"/>
          </a:xfrm>
        </p:spPr>
        <p:txBody>
          <a:bodyPr/>
          <a:lstStyle>
            <a:lvl1pPr algn="ctr">
              <a:defRPr/>
            </a:lvl1pPr>
          </a:lstStyle>
          <a:p>
            <a:pPr lvl="0"/>
            <a:r>
              <a:rPr lang="en-US"/>
              <a:t>There text</a:t>
            </a:r>
          </a:p>
        </p:txBody>
      </p:sp>
      <p:sp>
        <p:nvSpPr>
          <p:cNvPr id="55" name="Text Placeholder 51"/>
          <p:cNvSpPr>
            <a:spLocks noGrp="1"/>
          </p:cNvSpPr>
          <p:nvPr>
            <p:ph type="body" sz="quarter" idx="21" hasCustomPrompt="1"/>
          </p:nvPr>
        </p:nvSpPr>
        <p:spPr>
          <a:xfrm>
            <a:off x="3358987" y="1481215"/>
            <a:ext cx="1213304" cy="579386"/>
          </a:xfrm>
        </p:spPr>
        <p:txBody>
          <a:bodyPr/>
          <a:lstStyle>
            <a:lvl1pPr algn="ctr">
              <a:defRPr/>
            </a:lvl1pPr>
          </a:lstStyle>
          <a:p>
            <a:pPr lvl="0"/>
            <a:r>
              <a:rPr lang="en-US"/>
              <a:t>There text</a:t>
            </a:r>
          </a:p>
        </p:txBody>
      </p:sp>
      <p:sp>
        <p:nvSpPr>
          <p:cNvPr id="56" name="Text Placeholder 51"/>
          <p:cNvSpPr>
            <a:spLocks noGrp="1"/>
          </p:cNvSpPr>
          <p:nvPr>
            <p:ph type="body" sz="quarter" idx="22" hasCustomPrompt="1"/>
          </p:nvPr>
        </p:nvSpPr>
        <p:spPr>
          <a:xfrm>
            <a:off x="5370655" y="3997684"/>
            <a:ext cx="1213304" cy="579386"/>
          </a:xfrm>
        </p:spPr>
        <p:txBody>
          <a:bodyPr/>
          <a:lstStyle>
            <a:lvl1pPr algn="ctr">
              <a:defRPr/>
            </a:lvl1pPr>
          </a:lstStyle>
          <a:p>
            <a:pPr lvl="0"/>
            <a:r>
              <a:rPr lang="en-US"/>
              <a:t>There text</a:t>
            </a:r>
          </a:p>
        </p:txBody>
      </p:sp>
      <p:sp>
        <p:nvSpPr>
          <p:cNvPr id="57" name="Text Placeholder 51"/>
          <p:cNvSpPr>
            <a:spLocks noGrp="1"/>
          </p:cNvSpPr>
          <p:nvPr>
            <p:ph type="body" sz="quarter" idx="23" hasCustomPrompt="1"/>
          </p:nvPr>
        </p:nvSpPr>
        <p:spPr>
          <a:xfrm>
            <a:off x="467434" y="1117648"/>
            <a:ext cx="1213304" cy="579386"/>
          </a:xfrm>
        </p:spPr>
        <p:txBody>
          <a:bodyPr/>
          <a:lstStyle>
            <a:lvl1pPr algn="ctr">
              <a:defRPr/>
            </a:lvl1pPr>
          </a:lstStyle>
          <a:p>
            <a:pPr lvl="0"/>
            <a:r>
              <a:rPr lang="en-US"/>
              <a:t>There text</a:t>
            </a:r>
          </a:p>
        </p:txBody>
      </p:sp>
      <p:sp>
        <p:nvSpPr>
          <p:cNvPr id="58" name="Picture Placeholder 5"/>
          <p:cNvSpPr>
            <a:spLocks noGrp="1"/>
          </p:cNvSpPr>
          <p:nvPr>
            <p:ph type="pic" sz="quarter" idx="24"/>
          </p:nvPr>
        </p:nvSpPr>
        <p:spPr>
          <a:xfrm>
            <a:off x="437875" y="1889143"/>
            <a:ext cx="802208" cy="803072"/>
          </a:xfrm>
          <a:prstGeom prst="ellipse">
            <a:avLst/>
          </a:prstGeom>
          <a:ln>
            <a:noFill/>
          </a:ln>
        </p:spPr>
        <p:txBody>
          <a:bodyPr/>
          <a:lstStyle/>
          <a:p>
            <a:endParaRPr lang="uk-UA"/>
          </a:p>
        </p:txBody>
      </p:sp>
      <p:sp>
        <p:nvSpPr>
          <p:cNvPr id="59" name="Picture Placeholder 5"/>
          <p:cNvSpPr>
            <a:spLocks noGrp="1"/>
          </p:cNvSpPr>
          <p:nvPr>
            <p:ph type="pic" sz="quarter" idx="25"/>
          </p:nvPr>
        </p:nvSpPr>
        <p:spPr>
          <a:xfrm>
            <a:off x="2305738" y="1476235"/>
            <a:ext cx="802208" cy="803072"/>
          </a:xfrm>
          <a:prstGeom prst="ellipse">
            <a:avLst/>
          </a:prstGeom>
          <a:ln>
            <a:noFill/>
          </a:ln>
        </p:spPr>
        <p:txBody>
          <a:bodyPr/>
          <a:lstStyle/>
          <a:p>
            <a:endParaRPr lang="uk-UA"/>
          </a:p>
        </p:txBody>
      </p:sp>
      <p:sp>
        <p:nvSpPr>
          <p:cNvPr id="60" name="Picture Placeholder 5"/>
          <p:cNvSpPr>
            <a:spLocks noGrp="1"/>
          </p:cNvSpPr>
          <p:nvPr>
            <p:ph type="pic" sz="quarter" idx="26"/>
          </p:nvPr>
        </p:nvSpPr>
        <p:spPr>
          <a:xfrm>
            <a:off x="1401469" y="3256777"/>
            <a:ext cx="802208" cy="803072"/>
          </a:xfrm>
          <a:prstGeom prst="ellipse">
            <a:avLst/>
          </a:prstGeom>
          <a:ln>
            <a:noFill/>
          </a:ln>
        </p:spPr>
        <p:txBody>
          <a:bodyPr/>
          <a:lstStyle/>
          <a:p>
            <a:endParaRPr lang="uk-UA"/>
          </a:p>
        </p:txBody>
      </p:sp>
      <p:sp>
        <p:nvSpPr>
          <p:cNvPr id="61" name="Picture Placeholder 5"/>
          <p:cNvSpPr>
            <a:spLocks noGrp="1"/>
          </p:cNvSpPr>
          <p:nvPr>
            <p:ph type="pic" sz="quarter" idx="27"/>
          </p:nvPr>
        </p:nvSpPr>
        <p:spPr>
          <a:xfrm>
            <a:off x="4673704" y="2000176"/>
            <a:ext cx="802208" cy="803072"/>
          </a:xfrm>
          <a:prstGeom prst="ellipse">
            <a:avLst/>
          </a:prstGeom>
          <a:ln>
            <a:noFill/>
          </a:ln>
        </p:spPr>
        <p:txBody>
          <a:bodyPr/>
          <a:lstStyle/>
          <a:p>
            <a:endParaRPr lang="uk-UA"/>
          </a:p>
        </p:txBody>
      </p:sp>
      <p:sp>
        <p:nvSpPr>
          <p:cNvPr id="62" name="Picture Placeholder 5"/>
          <p:cNvSpPr>
            <a:spLocks noGrp="1"/>
          </p:cNvSpPr>
          <p:nvPr>
            <p:ph type="pic" sz="quarter" idx="28"/>
          </p:nvPr>
        </p:nvSpPr>
        <p:spPr>
          <a:xfrm>
            <a:off x="6910120" y="3723466"/>
            <a:ext cx="802208" cy="803072"/>
          </a:xfrm>
          <a:prstGeom prst="ellipse">
            <a:avLst/>
          </a:prstGeom>
          <a:ln>
            <a:noFill/>
          </a:ln>
        </p:spPr>
        <p:txBody>
          <a:bodyPr/>
          <a:lstStyle/>
          <a:p>
            <a:endParaRPr lang="uk-UA"/>
          </a:p>
        </p:txBody>
      </p:sp>
      <p:sp>
        <p:nvSpPr>
          <p:cNvPr id="63" name="Picture Placeholder 5"/>
          <p:cNvSpPr>
            <a:spLocks noGrp="1"/>
          </p:cNvSpPr>
          <p:nvPr>
            <p:ph type="pic" sz="quarter" idx="29"/>
          </p:nvPr>
        </p:nvSpPr>
        <p:spPr>
          <a:xfrm>
            <a:off x="8260708" y="2328547"/>
            <a:ext cx="802208" cy="803072"/>
          </a:xfrm>
          <a:prstGeom prst="ellipse">
            <a:avLst/>
          </a:prstGeom>
          <a:ln>
            <a:noFill/>
          </a:ln>
        </p:spPr>
        <p:txBody>
          <a:bodyPr/>
          <a:lstStyle/>
          <a:p>
            <a:endParaRPr lang="uk-UA"/>
          </a:p>
        </p:txBody>
      </p:sp>
      <p:sp>
        <p:nvSpPr>
          <p:cNvPr id="65" name="Text Placeholder 64"/>
          <p:cNvSpPr>
            <a:spLocks noGrp="1"/>
          </p:cNvSpPr>
          <p:nvPr>
            <p:ph type="body" sz="quarter" idx="30" hasCustomPrompt="1"/>
          </p:nvPr>
        </p:nvSpPr>
        <p:spPr>
          <a:xfrm>
            <a:off x="465083" y="907516"/>
            <a:ext cx="1218009" cy="210134"/>
          </a:xfrm>
        </p:spPr>
        <p:txBody>
          <a:bodyPr/>
          <a:lstStyle>
            <a:lvl1pPr algn="ctr">
              <a:defRPr>
                <a:solidFill>
                  <a:srgbClr val="DF6F2F"/>
                </a:solidFill>
                <a:latin typeface="Raleway" panose="020B0003030101060003" pitchFamily="34" charset="0"/>
              </a:defRPr>
            </a:lvl1pPr>
          </a:lstStyle>
          <a:p>
            <a:pPr lvl="0"/>
            <a:r>
              <a:rPr lang="en-US"/>
              <a:t>There text</a:t>
            </a:r>
          </a:p>
        </p:txBody>
      </p:sp>
      <p:sp>
        <p:nvSpPr>
          <p:cNvPr id="68" name="Text Placeholder 64"/>
          <p:cNvSpPr>
            <a:spLocks noGrp="1"/>
          </p:cNvSpPr>
          <p:nvPr>
            <p:ph type="body" sz="quarter" idx="31" hasCustomPrompt="1"/>
          </p:nvPr>
        </p:nvSpPr>
        <p:spPr>
          <a:xfrm>
            <a:off x="3350993" y="1266100"/>
            <a:ext cx="1218009" cy="210134"/>
          </a:xfrm>
        </p:spPr>
        <p:txBody>
          <a:bodyPr/>
          <a:lstStyle>
            <a:lvl1pPr algn="ctr">
              <a:defRPr>
                <a:solidFill>
                  <a:srgbClr val="DF6F2F"/>
                </a:solidFill>
                <a:latin typeface="Raleway" panose="020B0003030101060003" pitchFamily="34" charset="0"/>
              </a:defRPr>
            </a:lvl1pPr>
          </a:lstStyle>
          <a:p>
            <a:pPr lvl="0"/>
            <a:r>
              <a:rPr lang="en-US"/>
              <a:t>There text</a:t>
            </a:r>
          </a:p>
        </p:txBody>
      </p:sp>
      <p:sp>
        <p:nvSpPr>
          <p:cNvPr id="69" name="Text Placeholder 64"/>
          <p:cNvSpPr>
            <a:spLocks noGrp="1"/>
          </p:cNvSpPr>
          <p:nvPr>
            <p:ph type="body" sz="quarter" idx="32" hasCustomPrompt="1"/>
          </p:nvPr>
        </p:nvSpPr>
        <p:spPr>
          <a:xfrm>
            <a:off x="2405093" y="2703256"/>
            <a:ext cx="1218009" cy="210134"/>
          </a:xfrm>
        </p:spPr>
        <p:txBody>
          <a:bodyPr/>
          <a:lstStyle>
            <a:lvl1pPr algn="ctr">
              <a:defRPr>
                <a:solidFill>
                  <a:srgbClr val="DF6F2F"/>
                </a:solidFill>
                <a:latin typeface="Raleway" panose="020B0003030101060003" pitchFamily="34" charset="0"/>
              </a:defRPr>
            </a:lvl1pPr>
          </a:lstStyle>
          <a:p>
            <a:pPr lvl="0"/>
            <a:r>
              <a:rPr lang="en-US"/>
              <a:t>There text</a:t>
            </a:r>
          </a:p>
        </p:txBody>
      </p:sp>
      <p:sp>
        <p:nvSpPr>
          <p:cNvPr id="70" name="Text Placeholder 64"/>
          <p:cNvSpPr>
            <a:spLocks noGrp="1"/>
          </p:cNvSpPr>
          <p:nvPr>
            <p:ph type="body" sz="quarter" idx="33" hasCustomPrompt="1"/>
          </p:nvPr>
        </p:nvSpPr>
        <p:spPr>
          <a:xfrm>
            <a:off x="4155962" y="3065263"/>
            <a:ext cx="1218009" cy="210134"/>
          </a:xfrm>
        </p:spPr>
        <p:txBody>
          <a:bodyPr/>
          <a:lstStyle>
            <a:lvl1pPr algn="ctr">
              <a:defRPr>
                <a:solidFill>
                  <a:srgbClr val="DF6F2F"/>
                </a:solidFill>
                <a:latin typeface="Raleway" panose="020B0003030101060003" pitchFamily="34" charset="0"/>
              </a:defRPr>
            </a:lvl1pPr>
          </a:lstStyle>
          <a:p>
            <a:pPr lvl="0"/>
            <a:r>
              <a:rPr lang="en-US"/>
              <a:t>There text</a:t>
            </a:r>
          </a:p>
        </p:txBody>
      </p:sp>
      <p:sp>
        <p:nvSpPr>
          <p:cNvPr id="71" name="Text Placeholder 64"/>
          <p:cNvSpPr>
            <a:spLocks noGrp="1"/>
          </p:cNvSpPr>
          <p:nvPr>
            <p:ph type="body" sz="quarter" idx="34" hasCustomPrompt="1"/>
          </p:nvPr>
        </p:nvSpPr>
        <p:spPr>
          <a:xfrm>
            <a:off x="5370767" y="3790084"/>
            <a:ext cx="1218009" cy="210134"/>
          </a:xfrm>
        </p:spPr>
        <p:txBody>
          <a:bodyPr/>
          <a:lstStyle>
            <a:lvl1pPr algn="ctr">
              <a:defRPr>
                <a:solidFill>
                  <a:srgbClr val="DF6F2F"/>
                </a:solidFill>
                <a:latin typeface="Raleway" panose="020B0003030101060003" pitchFamily="34" charset="0"/>
              </a:defRPr>
            </a:lvl1pPr>
          </a:lstStyle>
          <a:p>
            <a:pPr lvl="0"/>
            <a:r>
              <a:rPr lang="en-US"/>
              <a:t>There text</a:t>
            </a:r>
          </a:p>
        </p:txBody>
      </p:sp>
      <p:sp>
        <p:nvSpPr>
          <p:cNvPr id="72" name="Text Placeholder 64"/>
          <p:cNvSpPr>
            <a:spLocks noGrp="1"/>
          </p:cNvSpPr>
          <p:nvPr>
            <p:ph type="body" sz="quarter" idx="35" hasCustomPrompt="1"/>
          </p:nvPr>
        </p:nvSpPr>
        <p:spPr>
          <a:xfrm>
            <a:off x="6798359" y="2118022"/>
            <a:ext cx="1218009" cy="210134"/>
          </a:xfrm>
        </p:spPr>
        <p:txBody>
          <a:bodyPr/>
          <a:lstStyle>
            <a:lvl1pPr algn="ctr">
              <a:defRPr>
                <a:solidFill>
                  <a:srgbClr val="DF6F2F"/>
                </a:solidFill>
                <a:latin typeface="Raleway" panose="020B0003030101060003" pitchFamily="34" charset="0"/>
              </a:defRPr>
            </a:lvl1pPr>
          </a:lstStyle>
          <a:p>
            <a:pPr lvl="0"/>
            <a:r>
              <a:rPr lang="en-US"/>
              <a:t>There text</a:t>
            </a:r>
          </a:p>
        </p:txBody>
      </p:sp>
      <p:sp>
        <p:nvSpPr>
          <p:cNvPr id="73" name="Oval 72"/>
          <p:cNvSpPr/>
          <p:nvPr userDrawn="1"/>
        </p:nvSpPr>
        <p:spPr>
          <a:xfrm>
            <a:off x="3017677" y="4518913"/>
            <a:ext cx="229639" cy="240725"/>
          </a:xfrm>
          <a:prstGeom prst="ellipse">
            <a:avLst/>
          </a:prstGeom>
          <a:solidFill>
            <a:schemeClr val="bg1"/>
          </a:solidFill>
          <a:ln>
            <a:solidFill>
              <a:srgbClr val="F4834A"/>
            </a:solidFill>
          </a:ln>
        </p:spPr>
        <p:style>
          <a:lnRef idx="2">
            <a:schemeClr val="accent1">
              <a:shade val="50000"/>
            </a:schemeClr>
          </a:lnRef>
          <a:fillRef idx="1">
            <a:schemeClr val="accent1"/>
          </a:fillRef>
          <a:effectRef idx="0">
            <a:schemeClr val="accent1"/>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sp>
        <p:nvSpPr>
          <p:cNvPr id="74" name="Oval 73"/>
          <p:cNvSpPr/>
          <p:nvPr userDrawn="1"/>
        </p:nvSpPr>
        <p:spPr>
          <a:xfrm>
            <a:off x="4451623" y="4518913"/>
            <a:ext cx="229639" cy="240725"/>
          </a:xfrm>
          <a:prstGeom prst="ellipse">
            <a:avLst/>
          </a:prstGeom>
          <a:solidFill>
            <a:schemeClr val="bg1"/>
          </a:solidFill>
          <a:ln>
            <a:solidFill>
              <a:srgbClr val="F4834A"/>
            </a:solidFill>
          </a:ln>
        </p:spPr>
        <p:style>
          <a:lnRef idx="2">
            <a:schemeClr val="accent1">
              <a:shade val="50000"/>
            </a:schemeClr>
          </a:lnRef>
          <a:fillRef idx="1">
            <a:schemeClr val="accent1"/>
          </a:fillRef>
          <a:effectRef idx="0">
            <a:schemeClr val="accent1"/>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sp>
        <p:nvSpPr>
          <p:cNvPr id="75" name="Oval 74"/>
          <p:cNvSpPr/>
          <p:nvPr userDrawn="1"/>
        </p:nvSpPr>
        <p:spPr>
          <a:xfrm>
            <a:off x="3709232" y="3254402"/>
            <a:ext cx="229639" cy="240725"/>
          </a:xfrm>
          <a:prstGeom prst="ellipse">
            <a:avLst/>
          </a:prstGeom>
          <a:solidFill>
            <a:schemeClr val="bg1"/>
          </a:solidFill>
          <a:ln>
            <a:solidFill>
              <a:srgbClr val="F4834A"/>
            </a:solidFill>
          </a:ln>
        </p:spPr>
        <p:style>
          <a:lnRef idx="2">
            <a:schemeClr val="accent1">
              <a:shade val="50000"/>
            </a:schemeClr>
          </a:lnRef>
          <a:fillRef idx="1">
            <a:schemeClr val="accent1"/>
          </a:fillRef>
          <a:effectRef idx="0">
            <a:schemeClr val="accent1"/>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spTree>
    <p:extLst>
      <p:ext uri="{BB962C8B-B14F-4D97-AF65-F5344CB8AC3E}">
        <p14:creationId xmlns:p14="http://schemas.microsoft.com/office/powerpoint/2010/main" val="3325071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787391-6477-DC41-93EB-6D23E1668CF9}"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4" name="Footer Placeholder 3"/>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5" name="Slide Number Placeholder 4"/>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6" name="Text Placeholder 12"/>
          <p:cNvSpPr>
            <a:spLocks noGrp="1"/>
          </p:cNvSpPr>
          <p:nvPr>
            <p:ph type="body" sz="quarter" idx="16"/>
          </p:nvPr>
        </p:nvSpPr>
        <p:spPr>
          <a:xfrm>
            <a:off x="853688" y="420471"/>
            <a:ext cx="7427119" cy="459424"/>
          </a:xfrm>
        </p:spPr>
        <p:txBody>
          <a:bodyPr>
            <a:noAutofit/>
          </a:bodyPr>
          <a:lstStyle>
            <a:lvl1pPr algn="ctr">
              <a:defRPr sz="2700">
                <a:solidFill>
                  <a:srgbClr val="F36F2F"/>
                </a:solidFill>
                <a:latin typeface="Raleway" panose="020B0003030101060003" pitchFamily="34" charset="0"/>
              </a:defRPr>
            </a:lvl1pPr>
          </a:lstStyle>
          <a:p>
            <a:pPr lvl="0"/>
            <a:endParaRPr lang="en-US"/>
          </a:p>
        </p:txBody>
      </p:sp>
      <p:sp>
        <p:nvSpPr>
          <p:cNvPr id="52" name="Text Placeholder 51"/>
          <p:cNvSpPr>
            <a:spLocks noGrp="1"/>
          </p:cNvSpPr>
          <p:nvPr>
            <p:ph type="body" sz="quarter" idx="18" hasCustomPrompt="1"/>
          </p:nvPr>
        </p:nvSpPr>
        <p:spPr>
          <a:xfrm>
            <a:off x="1265674" y="2415973"/>
            <a:ext cx="1213304" cy="579386"/>
          </a:xfrm>
        </p:spPr>
        <p:txBody>
          <a:bodyPr/>
          <a:lstStyle>
            <a:lvl1pPr algn="ctr">
              <a:defRPr/>
            </a:lvl1pPr>
          </a:lstStyle>
          <a:p>
            <a:pPr lvl="0"/>
            <a:r>
              <a:rPr lang="en-US"/>
              <a:t>There text</a:t>
            </a:r>
          </a:p>
        </p:txBody>
      </p:sp>
      <p:sp>
        <p:nvSpPr>
          <p:cNvPr id="53" name="Text Placeholder 51"/>
          <p:cNvSpPr>
            <a:spLocks noGrp="1"/>
          </p:cNvSpPr>
          <p:nvPr>
            <p:ph type="body" sz="quarter" idx="19" hasCustomPrompt="1"/>
          </p:nvPr>
        </p:nvSpPr>
        <p:spPr>
          <a:xfrm>
            <a:off x="3684451" y="3779647"/>
            <a:ext cx="1213304" cy="579386"/>
          </a:xfrm>
        </p:spPr>
        <p:txBody>
          <a:bodyPr/>
          <a:lstStyle>
            <a:lvl1pPr algn="ctr">
              <a:defRPr/>
            </a:lvl1pPr>
          </a:lstStyle>
          <a:p>
            <a:pPr lvl="0"/>
            <a:r>
              <a:rPr lang="en-US"/>
              <a:t>There text</a:t>
            </a:r>
          </a:p>
        </p:txBody>
      </p:sp>
      <p:sp>
        <p:nvSpPr>
          <p:cNvPr id="54" name="Text Placeholder 51"/>
          <p:cNvSpPr>
            <a:spLocks noGrp="1"/>
          </p:cNvSpPr>
          <p:nvPr>
            <p:ph type="body" sz="quarter" idx="20" hasCustomPrompt="1"/>
          </p:nvPr>
        </p:nvSpPr>
        <p:spPr>
          <a:xfrm>
            <a:off x="4827862" y="2198053"/>
            <a:ext cx="1213304" cy="579386"/>
          </a:xfrm>
        </p:spPr>
        <p:txBody>
          <a:bodyPr/>
          <a:lstStyle>
            <a:lvl1pPr algn="ctr">
              <a:defRPr/>
            </a:lvl1pPr>
          </a:lstStyle>
          <a:p>
            <a:pPr lvl="0"/>
            <a:r>
              <a:rPr lang="en-US"/>
              <a:t>There text</a:t>
            </a:r>
          </a:p>
        </p:txBody>
      </p:sp>
      <p:sp>
        <p:nvSpPr>
          <p:cNvPr id="55" name="Text Placeholder 51"/>
          <p:cNvSpPr>
            <a:spLocks noGrp="1"/>
          </p:cNvSpPr>
          <p:nvPr>
            <p:ph type="body" sz="quarter" idx="21" hasCustomPrompt="1"/>
          </p:nvPr>
        </p:nvSpPr>
        <p:spPr>
          <a:xfrm>
            <a:off x="7617991" y="1378057"/>
            <a:ext cx="1213304" cy="579386"/>
          </a:xfrm>
        </p:spPr>
        <p:txBody>
          <a:bodyPr/>
          <a:lstStyle>
            <a:lvl1pPr algn="ctr">
              <a:defRPr/>
            </a:lvl1pPr>
          </a:lstStyle>
          <a:p>
            <a:pPr lvl="0"/>
            <a:r>
              <a:rPr lang="en-US"/>
              <a:t>There text</a:t>
            </a:r>
          </a:p>
        </p:txBody>
      </p:sp>
      <p:sp>
        <p:nvSpPr>
          <p:cNvPr id="56" name="Text Placeholder 51"/>
          <p:cNvSpPr>
            <a:spLocks noGrp="1"/>
          </p:cNvSpPr>
          <p:nvPr>
            <p:ph type="body" sz="quarter" idx="22" hasCustomPrompt="1"/>
          </p:nvPr>
        </p:nvSpPr>
        <p:spPr>
          <a:xfrm>
            <a:off x="5786872" y="3666979"/>
            <a:ext cx="1213304" cy="579386"/>
          </a:xfrm>
        </p:spPr>
        <p:txBody>
          <a:bodyPr/>
          <a:lstStyle>
            <a:lvl1pPr algn="ctr">
              <a:defRPr/>
            </a:lvl1pPr>
          </a:lstStyle>
          <a:p>
            <a:pPr lvl="0"/>
            <a:r>
              <a:rPr lang="en-US"/>
              <a:t>There text</a:t>
            </a:r>
          </a:p>
        </p:txBody>
      </p:sp>
      <p:sp>
        <p:nvSpPr>
          <p:cNvPr id="57" name="Text Placeholder 51"/>
          <p:cNvSpPr>
            <a:spLocks noGrp="1"/>
          </p:cNvSpPr>
          <p:nvPr>
            <p:ph type="body" sz="quarter" idx="23" hasCustomPrompt="1"/>
          </p:nvPr>
        </p:nvSpPr>
        <p:spPr>
          <a:xfrm>
            <a:off x="1681156" y="3346288"/>
            <a:ext cx="1213304" cy="579386"/>
          </a:xfrm>
        </p:spPr>
        <p:txBody>
          <a:bodyPr/>
          <a:lstStyle>
            <a:lvl1pPr algn="ctr">
              <a:defRPr/>
            </a:lvl1pPr>
          </a:lstStyle>
          <a:p>
            <a:pPr lvl="0"/>
            <a:r>
              <a:rPr lang="en-US"/>
              <a:t>There text</a:t>
            </a:r>
          </a:p>
        </p:txBody>
      </p:sp>
      <p:sp>
        <p:nvSpPr>
          <p:cNvPr id="65" name="Text Placeholder 64"/>
          <p:cNvSpPr>
            <a:spLocks noGrp="1"/>
          </p:cNvSpPr>
          <p:nvPr>
            <p:ph type="body" sz="quarter" idx="30" hasCustomPrompt="1"/>
          </p:nvPr>
        </p:nvSpPr>
        <p:spPr>
          <a:xfrm>
            <a:off x="1678802" y="3136153"/>
            <a:ext cx="1218009" cy="210134"/>
          </a:xfrm>
        </p:spPr>
        <p:txBody>
          <a:bodyPr/>
          <a:lstStyle>
            <a:lvl1pPr algn="ctr">
              <a:defRPr>
                <a:solidFill>
                  <a:srgbClr val="DF6F2F"/>
                </a:solidFill>
                <a:latin typeface="Raleway" panose="020B0003030101060003" pitchFamily="34" charset="0"/>
              </a:defRPr>
            </a:lvl1pPr>
          </a:lstStyle>
          <a:p>
            <a:pPr lvl="0"/>
            <a:r>
              <a:rPr lang="en-US"/>
              <a:t>There text</a:t>
            </a:r>
          </a:p>
        </p:txBody>
      </p:sp>
      <p:sp>
        <p:nvSpPr>
          <p:cNvPr id="68" name="Text Placeholder 64"/>
          <p:cNvSpPr>
            <a:spLocks noGrp="1"/>
          </p:cNvSpPr>
          <p:nvPr>
            <p:ph type="body" sz="quarter" idx="31" hasCustomPrompt="1"/>
          </p:nvPr>
        </p:nvSpPr>
        <p:spPr>
          <a:xfrm>
            <a:off x="7609997" y="1162939"/>
            <a:ext cx="1218009" cy="210134"/>
          </a:xfrm>
        </p:spPr>
        <p:txBody>
          <a:bodyPr/>
          <a:lstStyle>
            <a:lvl1pPr algn="ctr">
              <a:defRPr>
                <a:solidFill>
                  <a:srgbClr val="DF6F2F"/>
                </a:solidFill>
                <a:latin typeface="Raleway" panose="020B0003030101060003" pitchFamily="34" charset="0"/>
              </a:defRPr>
            </a:lvl1pPr>
          </a:lstStyle>
          <a:p>
            <a:pPr lvl="0"/>
            <a:r>
              <a:rPr lang="en-US"/>
              <a:t>There text</a:t>
            </a:r>
          </a:p>
        </p:txBody>
      </p:sp>
      <p:sp>
        <p:nvSpPr>
          <p:cNvPr id="69" name="Text Placeholder 64"/>
          <p:cNvSpPr>
            <a:spLocks noGrp="1"/>
          </p:cNvSpPr>
          <p:nvPr>
            <p:ph type="body" sz="quarter" idx="32" hasCustomPrompt="1"/>
          </p:nvPr>
        </p:nvSpPr>
        <p:spPr>
          <a:xfrm>
            <a:off x="1263323" y="2198179"/>
            <a:ext cx="1218009" cy="210134"/>
          </a:xfrm>
        </p:spPr>
        <p:txBody>
          <a:bodyPr/>
          <a:lstStyle>
            <a:lvl1pPr algn="ctr">
              <a:defRPr>
                <a:solidFill>
                  <a:srgbClr val="DF6F2F"/>
                </a:solidFill>
                <a:latin typeface="Raleway" panose="020B0003030101060003" pitchFamily="34" charset="0"/>
              </a:defRPr>
            </a:lvl1pPr>
          </a:lstStyle>
          <a:p>
            <a:pPr lvl="0"/>
            <a:r>
              <a:rPr lang="en-US"/>
              <a:t>There text</a:t>
            </a:r>
          </a:p>
        </p:txBody>
      </p:sp>
      <p:sp>
        <p:nvSpPr>
          <p:cNvPr id="70" name="Text Placeholder 64"/>
          <p:cNvSpPr>
            <a:spLocks noGrp="1"/>
          </p:cNvSpPr>
          <p:nvPr>
            <p:ph type="body" sz="quarter" idx="33" hasCustomPrompt="1"/>
          </p:nvPr>
        </p:nvSpPr>
        <p:spPr>
          <a:xfrm>
            <a:off x="3683063" y="3573388"/>
            <a:ext cx="1218009" cy="210134"/>
          </a:xfrm>
        </p:spPr>
        <p:txBody>
          <a:bodyPr/>
          <a:lstStyle>
            <a:lvl1pPr algn="ctr">
              <a:defRPr>
                <a:solidFill>
                  <a:srgbClr val="DF6F2F"/>
                </a:solidFill>
                <a:latin typeface="Raleway" panose="020B0003030101060003" pitchFamily="34" charset="0"/>
              </a:defRPr>
            </a:lvl1pPr>
          </a:lstStyle>
          <a:p>
            <a:pPr lvl="0"/>
            <a:r>
              <a:rPr lang="en-US"/>
              <a:t>There text</a:t>
            </a:r>
          </a:p>
        </p:txBody>
      </p:sp>
      <p:sp>
        <p:nvSpPr>
          <p:cNvPr id="71" name="Text Placeholder 64"/>
          <p:cNvSpPr>
            <a:spLocks noGrp="1"/>
          </p:cNvSpPr>
          <p:nvPr>
            <p:ph type="body" sz="quarter" idx="34" hasCustomPrompt="1"/>
          </p:nvPr>
        </p:nvSpPr>
        <p:spPr>
          <a:xfrm>
            <a:off x="5786984" y="3459382"/>
            <a:ext cx="1218009" cy="210134"/>
          </a:xfrm>
        </p:spPr>
        <p:txBody>
          <a:bodyPr/>
          <a:lstStyle>
            <a:lvl1pPr algn="ctr">
              <a:defRPr>
                <a:solidFill>
                  <a:srgbClr val="DF6F2F"/>
                </a:solidFill>
                <a:latin typeface="Raleway" panose="020B0003030101060003" pitchFamily="34" charset="0"/>
              </a:defRPr>
            </a:lvl1pPr>
          </a:lstStyle>
          <a:p>
            <a:pPr lvl="0"/>
            <a:r>
              <a:rPr lang="en-US"/>
              <a:t>There text</a:t>
            </a:r>
          </a:p>
        </p:txBody>
      </p:sp>
      <p:sp>
        <p:nvSpPr>
          <p:cNvPr id="72" name="Text Placeholder 64"/>
          <p:cNvSpPr>
            <a:spLocks noGrp="1"/>
          </p:cNvSpPr>
          <p:nvPr>
            <p:ph type="body" sz="quarter" idx="35" hasCustomPrompt="1"/>
          </p:nvPr>
        </p:nvSpPr>
        <p:spPr>
          <a:xfrm>
            <a:off x="4827863" y="1989424"/>
            <a:ext cx="1218009" cy="210134"/>
          </a:xfrm>
        </p:spPr>
        <p:txBody>
          <a:bodyPr/>
          <a:lstStyle>
            <a:lvl1pPr algn="ctr">
              <a:defRPr>
                <a:solidFill>
                  <a:srgbClr val="DF6F2F"/>
                </a:solidFill>
                <a:latin typeface="Raleway" panose="020B0003030101060003" pitchFamily="34" charset="0"/>
              </a:defRPr>
            </a:lvl1pPr>
          </a:lstStyle>
          <a:p>
            <a:pPr lvl="0"/>
            <a:r>
              <a:rPr lang="en-US"/>
              <a:t>There text</a:t>
            </a:r>
          </a:p>
        </p:txBody>
      </p:sp>
      <p:sp>
        <p:nvSpPr>
          <p:cNvPr id="8" name="Freeform 7"/>
          <p:cNvSpPr/>
          <p:nvPr userDrawn="1"/>
        </p:nvSpPr>
        <p:spPr>
          <a:xfrm flipH="1">
            <a:off x="258533" y="1948716"/>
            <a:ext cx="8241264" cy="3093244"/>
          </a:xfrm>
          <a:custGeom>
            <a:avLst/>
            <a:gdLst>
              <a:gd name="connsiteX0" fmla="*/ 0 w 11068050"/>
              <a:gd name="connsiteY0" fmla="*/ 1476375 h 4124325"/>
              <a:gd name="connsiteX1" fmla="*/ 2019300 w 11068050"/>
              <a:gd name="connsiteY1" fmla="*/ 0 h 4124325"/>
              <a:gd name="connsiteX2" fmla="*/ 2819400 w 11068050"/>
              <a:gd name="connsiteY2" fmla="*/ 800100 h 4124325"/>
              <a:gd name="connsiteX3" fmla="*/ 1276350 w 11068050"/>
              <a:gd name="connsiteY3" fmla="*/ 2343150 h 4124325"/>
              <a:gd name="connsiteX4" fmla="*/ 3057525 w 11068050"/>
              <a:gd name="connsiteY4" fmla="*/ 4124325 h 4124325"/>
              <a:gd name="connsiteX5" fmla="*/ 4953000 w 11068050"/>
              <a:gd name="connsiteY5" fmla="*/ 4124325 h 4124325"/>
              <a:gd name="connsiteX6" fmla="*/ 3933825 w 11068050"/>
              <a:gd name="connsiteY6" fmla="*/ 2447925 h 4124325"/>
              <a:gd name="connsiteX7" fmla="*/ 5638800 w 11068050"/>
              <a:gd name="connsiteY7" fmla="*/ 1066800 h 4124325"/>
              <a:gd name="connsiteX8" fmla="*/ 8677275 w 11068050"/>
              <a:gd name="connsiteY8" fmla="*/ 4105275 h 4124325"/>
              <a:gd name="connsiteX9" fmla="*/ 11068050 w 11068050"/>
              <a:gd name="connsiteY9" fmla="*/ 1714500 h 4124325"/>
              <a:gd name="connsiteX10" fmla="*/ 11058525 w 11068050"/>
              <a:gd name="connsiteY10" fmla="*/ 1714500 h 412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68050" h="4124325">
                <a:moveTo>
                  <a:pt x="0" y="1476375"/>
                </a:moveTo>
                <a:lnTo>
                  <a:pt x="2019300" y="0"/>
                </a:lnTo>
                <a:lnTo>
                  <a:pt x="2819400" y="800100"/>
                </a:lnTo>
                <a:lnTo>
                  <a:pt x="1276350" y="2343150"/>
                </a:lnTo>
                <a:lnTo>
                  <a:pt x="3057525" y="4124325"/>
                </a:lnTo>
                <a:lnTo>
                  <a:pt x="4953000" y="4124325"/>
                </a:lnTo>
                <a:lnTo>
                  <a:pt x="3933825" y="2447925"/>
                </a:lnTo>
                <a:lnTo>
                  <a:pt x="5638800" y="1066800"/>
                </a:lnTo>
                <a:lnTo>
                  <a:pt x="8677275" y="4105275"/>
                </a:lnTo>
                <a:lnTo>
                  <a:pt x="11068050" y="1714500"/>
                </a:lnTo>
                <a:lnTo>
                  <a:pt x="11058525" y="1714500"/>
                </a:lnTo>
              </a:path>
            </a:pathLst>
          </a:custGeom>
          <a:no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grpSp>
        <p:nvGrpSpPr>
          <p:cNvPr id="9" name="Group 8"/>
          <p:cNvGrpSpPr/>
          <p:nvPr userDrawn="1"/>
        </p:nvGrpSpPr>
        <p:grpSpPr>
          <a:xfrm flipH="1">
            <a:off x="7975240" y="2177321"/>
            <a:ext cx="999468" cy="1007269"/>
            <a:chOff x="467093" y="2381250"/>
            <a:chExt cx="1342289" cy="1343025"/>
          </a:xfrm>
        </p:grpSpPr>
        <p:grpSp>
          <p:nvGrpSpPr>
            <p:cNvPr id="10" name="Group 9"/>
            <p:cNvGrpSpPr/>
            <p:nvPr/>
          </p:nvGrpSpPr>
          <p:grpSpPr>
            <a:xfrm>
              <a:off x="467093" y="2381250"/>
              <a:ext cx="1342289" cy="1343025"/>
              <a:chOff x="2324100" y="3514725"/>
              <a:chExt cx="1342289" cy="1343025"/>
            </a:xfrm>
          </p:grpSpPr>
          <p:sp>
            <p:nvSpPr>
              <p:cNvPr id="12" name="Donut 11"/>
              <p:cNvSpPr/>
              <p:nvPr/>
            </p:nvSpPr>
            <p:spPr>
              <a:xfrm>
                <a:off x="2324100" y="3514725"/>
                <a:ext cx="1342289" cy="1343025"/>
              </a:xfrm>
              <a:prstGeom prst="donut">
                <a:avLst>
                  <a:gd name="adj" fmla="val 4909"/>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13" name="Donut 12"/>
              <p:cNvSpPr/>
              <p:nvPr/>
            </p:nvSpPr>
            <p:spPr>
              <a:xfrm>
                <a:off x="2353536" y="3544529"/>
                <a:ext cx="1283417" cy="1283417"/>
              </a:xfrm>
              <a:prstGeom prst="donut">
                <a:avLst>
                  <a:gd name="adj" fmla="val 4909"/>
                </a:avLst>
              </a:prstGeom>
              <a:solidFill>
                <a:srgbClr val="F4834A"/>
              </a:solidFill>
              <a:ln>
                <a:solidFill>
                  <a:srgbClr val="F483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14" name="Donut 13"/>
              <p:cNvSpPr/>
              <p:nvPr/>
            </p:nvSpPr>
            <p:spPr>
              <a:xfrm>
                <a:off x="2382972" y="3573965"/>
                <a:ext cx="1224544" cy="1224544"/>
              </a:xfrm>
              <a:prstGeom prst="donut">
                <a:avLst>
                  <a:gd name="adj" fmla="val 4909"/>
                </a:avLst>
              </a:prstGeom>
              <a:solidFill>
                <a:srgbClr val="F7A075"/>
              </a:solidFill>
              <a:ln>
                <a:solidFill>
                  <a:srgbClr val="F7A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15" name="Donut 14"/>
              <p:cNvSpPr/>
              <p:nvPr/>
            </p:nvSpPr>
            <p:spPr>
              <a:xfrm>
                <a:off x="2428316" y="3619309"/>
                <a:ext cx="1133856" cy="1133856"/>
              </a:xfrm>
              <a:prstGeom prst="donut">
                <a:avLst>
                  <a:gd name="adj" fmla="val 4909"/>
                </a:avLst>
              </a:prstGeom>
              <a:solidFill>
                <a:srgbClr val="FAC1A4"/>
              </a:solidFill>
              <a:ln>
                <a:solidFill>
                  <a:srgbClr val="FA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grpSp>
        <p:sp>
          <p:nvSpPr>
            <p:cNvPr id="11" name="Oval 10"/>
            <p:cNvSpPr/>
            <p:nvPr/>
          </p:nvSpPr>
          <p:spPr>
            <a:xfrm>
              <a:off x="617029" y="2531554"/>
              <a:ext cx="1042416" cy="104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white"/>
                </a:solidFill>
                <a:latin typeface="Times New Roman"/>
              </a:endParaRPr>
            </a:p>
          </p:txBody>
        </p:sp>
      </p:grpSp>
      <p:grpSp>
        <p:nvGrpSpPr>
          <p:cNvPr id="16" name="Group 15"/>
          <p:cNvGrpSpPr/>
          <p:nvPr userDrawn="1"/>
        </p:nvGrpSpPr>
        <p:grpSpPr>
          <a:xfrm flipH="1">
            <a:off x="7043302" y="3542104"/>
            <a:ext cx="999468" cy="1007269"/>
            <a:chOff x="467093" y="2381250"/>
            <a:chExt cx="1342289" cy="1343025"/>
          </a:xfrm>
        </p:grpSpPr>
        <p:grpSp>
          <p:nvGrpSpPr>
            <p:cNvPr id="17" name="Group 16"/>
            <p:cNvGrpSpPr/>
            <p:nvPr/>
          </p:nvGrpSpPr>
          <p:grpSpPr>
            <a:xfrm>
              <a:off x="467093" y="2381250"/>
              <a:ext cx="1342289" cy="1343025"/>
              <a:chOff x="2324100" y="3514725"/>
              <a:chExt cx="1342289" cy="1343025"/>
            </a:xfrm>
          </p:grpSpPr>
          <p:sp>
            <p:nvSpPr>
              <p:cNvPr id="19" name="Donut 18"/>
              <p:cNvSpPr/>
              <p:nvPr/>
            </p:nvSpPr>
            <p:spPr>
              <a:xfrm>
                <a:off x="2324100" y="3514725"/>
                <a:ext cx="1342289" cy="1343025"/>
              </a:xfrm>
              <a:prstGeom prst="donut">
                <a:avLst>
                  <a:gd name="adj" fmla="val 4909"/>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20" name="Donut 19"/>
              <p:cNvSpPr/>
              <p:nvPr/>
            </p:nvSpPr>
            <p:spPr>
              <a:xfrm>
                <a:off x="2353536" y="3544529"/>
                <a:ext cx="1283417" cy="1283417"/>
              </a:xfrm>
              <a:prstGeom prst="donut">
                <a:avLst>
                  <a:gd name="adj" fmla="val 4909"/>
                </a:avLst>
              </a:prstGeom>
              <a:solidFill>
                <a:srgbClr val="F4834A"/>
              </a:solidFill>
              <a:ln>
                <a:solidFill>
                  <a:srgbClr val="F483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21" name="Donut 20"/>
              <p:cNvSpPr/>
              <p:nvPr/>
            </p:nvSpPr>
            <p:spPr>
              <a:xfrm>
                <a:off x="2382972" y="3573965"/>
                <a:ext cx="1224544" cy="1224544"/>
              </a:xfrm>
              <a:prstGeom prst="donut">
                <a:avLst>
                  <a:gd name="adj" fmla="val 4909"/>
                </a:avLst>
              </a:prstGeom>
              <a:solidFill>
                <a:srgbClr val="F7A075"/>
              </a:solidFill>
              <a:ln>
                <a:solidFill>
                  <a:srgbClr val="F7A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22" name="Donut 21"/>
              <p:cNvSpPr/>
              <p:nvPr/>
            </p:nvSpPr>
            <p:spPr>
              <a:xfrm>
                <a:off x="2428316" y="3619309"/>
                <a:ext cx="1133856" cy="1133856"/>
              </a:xfrm>
              <a:prstGeom prst="donut">
                <a:avLst>
                  <a:gd name="adj" fmla="val 4909"/>
                </a:avLst>
              </a:prstGeom>
              <a:solidFill>
                <a:srgbClr val="FAC1A4"/>
              </a:solidFill>
              <a:ln>
                <a:solidFill>
                  <a:srgbClr val="FA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grpSp>
        <p:sp>
          <p:nvSpPr>
            <p:cNvPr id="18" name="Oval 17"/>
            <p:cNvSpPr/>
            <p:nvPr/>
          </p:nvSpPr>
          <p:spPr>
            <a:xfrm>
              <a:off x="617029" y="2531554"/>
              <a:ext cx="1042416" cy="104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white"/>
                </a:solidFill>
                <a:latin typeface="Times New Roman"/>
              </a:endParaRPr>
            </a:p>
          </p:txBody>
        </p:sp>
      </p:grpSp>
      <p:grpSp>
        <p:nvGrpSpPr>
          <p:cNvPr id="23" name="Group 22"/>
          <p:cNvGrpSpPr/>
          <p:nvPr userDrawn="1"/>
        </p:nvGrpSpPr>
        <p:grpSpPr>
          <a:xfrm flipH="1">
            <a:off x="3794631" y="2290053"/>
            <a:ext cx="999468" cy="1007269"/>
            <a:chOff x="467093" y="2381250"/>
            <a:chExt cx="1342289" cy="1343025"/>
          </a:xfrm>
        </p:grpSpPr>
        <p:grpSp>
          <p:nvGrpSpPr>
            <p:cNvPr id="24" name="Group 23"/>
            <p:cNvGrpSpPr/>
            <p:nvPr/>
          </p:nvGrpSpPr>
          <p:grpSpPr>
            <a:xfrm>
              <a:off x="467093" y="2381250"/>
              <a:ext cx="1342289" cy="1343025"/>
              <a:chOff x="2324100" y="3514725"/>
              <a:chExt cx="1342289" cy="1343025"/>
            </a:xfrm>
          </p:grpSpPr>
          <p:sp>
            <p:nvSpPr>
              <p:cNvPr id="26" name="Donut 25"/>
              <p:cNvSpPr/>
              <p:nvPr/>
            </p:nvSpPr>
            <p:spPr>
              <a:xfrm>
                <a:off x="2324100" y="3514725"/>
                <a:ext cx="1342289" cy="1343025"/>
              </a:xfrm>
              <a:prstGeom prst="donut">
                <a:avLst>
                  <a:gd name="adj" fmla="val 4909"/>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27" name="Donut 26"/>
              <p:cNvSpPr/>
              <p:nvPr/>
            </p:nvSpPr>
            <p:spPr>
              <a:xfrm>
                <a:off x="2353536" y="3544529"/>
                <a:ext cx="1283417" cy="1283417"/>
              </a:xfrm>
              <a:prstGeom prst="donut">
                <a:avLst>
                  <a:gd name="adj" fmla="val 4909"/>
                </a:avLst>
              </a:prstGeom>
              <a:solidFill>
                <a:srgbClr val="F4834A"/>
              </a:solidFill>
              <a:ln>
                <a:solidFill>
                  <a:srgbClr val="F483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28" name="Donut 27"/>
              <p:cNvSpPr/>
              <p:nvPr/>
            </p:nvSpPr>
            <p:spPr>
              <a:xfrm>
                <a:off x="2382972" y="3573965"/>
                <a:ext cx="1224544" cy="1224544"/>
              </a:xfrm>
              <a:prstGeom prst="donut">
                <a:avLst>
                  <a:gd name="adj" fmla="val 4909"/>
                </a:avLst>
              </a:prstGeom>
              <a:solidFill>
                <a:srgbClr val="F7A075"/>
              </a:solidFill>
              <a:ln>
                <a:solidFill>
                  <a:srgbClr val="F7A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29" name="Donut 28"/>
              <p:cNvSpPr/>
              <p:nvPr/>
            </p:nvSpPr>
            <p:spPr>
              <a:xfrm>
                <a:off x="2428316" y="3619309"/>
                <a:ext cx="1133856" cy="1133856"/>
              </a:xfrm>
              <a:prstGeom prst="donut">
                <a:avLst>
                  <a:gd name="adj" fmla="val 4909"/>
                </a:avLst>
              </a:prstGeom>
              <a:solidFill>
                <a:srgbClr val="FAC1A4"/>
              </a:solidFill>
              <a:ln>
                <a:solidFill>
                  <a:srgbClr val="FA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grpSp>
        <p:sp>
          <p:nvSpPr>
            <p:cNvPr id="25" name="Oval 24"/>
            <p:cNvSpPr/>
            <p:nvPr/>
          </p:nvSpPr>
          <p:spPr>
            <a:xfrm>
              <a:off x="617029" y="2531554"/>
              <a:ext cx="1042416" cy="104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white"/>
                </a:solidFill>
                <a:latin typeface="Times New Roman"/>
              </a:endParaRPr>
            </a:p>
          </p:txBody>
        </p:sp>
      </p:grpSp>
      <p:grpSp>
        <p:nvGrpSpPr>
          <p:cNvPr id="30" name="Group 29"/>
          <p:cNvGrpSpPr/>
          <p:nvPr userDrawn="1"/>
        </p:nvGrpSpPr>
        <p:grpSpPr>
          <a:xfrm flipH="1">
            <a:off x="1570951" y="4023385"/>
            <a:ext cx="999468" cy="1007269"/>
            <a:chOff x="467093" y="2381250"/>
            <a:chExt cx="1342289" cy="1343025"/>
          </a:xfrm>
        </p:grpSpPr>
        <p:grpSp>
          <p:nvGrpSpPr>
            <p:cNvPr id="31" name="Group 30"/>
            <p:cNvGrpSpPr/>
            <p:nvPr/>
          </p:nvGrpSpPr>
          <p:grpSpPr>
            <a:xfrm>
              <a:off x="467093" y="2381250"/>
              <a:ext cx="1342289" cy="1343025"/>
              <a:chOff x="2324100" y="3514725"/>
              <a:chExt cx="1342289" cy="1343025"/>
            </a:xfrm>
          </p:grpSpPr>
          <p:sp>
            <p:nvSpPr>
              <p:cNvPr id="33" name="Donut 32"/>
              <p:cNvSpPr/>
              <p:nvPr/>
            </p:nvSpPr>
            <p:spPr>
              <a:xfrm>
                <a:off x="2324100" y="3514725"/>
                <a:ext cx="1342289" cy="1343025"/>
              </a:xfrm>
              <a:prstGeom prst="donut">
                <a:avLst>
                  <a:gd name="adj" fmla="val 4909"/>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34" name="Donut 33"/>
              <p:cNvSpPr/>
              <p:nvPr/>
            </p:nvSpPr>
            <p:spPr>
              <a:xfrm>
                <a:off x="2353536" y="3544529"/>
                <a:ext cx="1283417" cy="1283417"/>
              </a:xfrm>
              <a:prstGeom prst="donut">
                <a:avLst>
                  <a:gd name="adj" fmla="val 4909"/>
                </a:avLst>
              </a:prstGeom>
              <a:solidFill>
                <a:srgbClr val="F4834A"/>
              </a:solidFill>
              <a:ln>
                <a:solidFill>
                  <a:srgbClr val="F483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35" name="Donut 34"/>
              <p:cNvSpPr/>
              <p:nvPr/>
            </p:nvSpPr>
            <p:spPr>
              <a:xfrm>
                <a:off x="2382972" y="3573965"/>
                <a:ext cx="1224544" cy="1224544"/>
              </a:xfrm>
              <a:prstGeom prst="donut">
                <a:avLst>
                  <a:gd name="adj" fmla="val 4909"/>
                </a:avLst>
              </a:prstGeom>
              <a:solidFill>
                <a:srgbClr val="F7A075"/>
              </a:solidFill>
              <a:ln>
                <a:solidFill>
                  <a:srgbClr val="F7A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36" name="Donut 35"/>
              <p:cNvSpPr/>
              <p:nvPr/>
            </p:nvSpPr>
            <p:spPr>
              <a:xfrm>
                <a:off x="2428316" y="3619309"/>
                <a:ext cx="1133856" cy="1133856"/>
              </a:xfrm>
              <a:prstGeom prst="donut">
                <a:avLst>
                  <a:gd name="adj" fmla="val 4909"/>
                </a:avLst>
              </a:prstGeom>
              <a:solidFill>
                <a:srgbClr val="FAC1A4"/>
              </a:solidFill>
              <a:ln>
                <a:solidFill>
                  <a:srgbClr val="FA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grpSp>
        <p:sp>
          <p:nvSpPr>
            <p:cNvPr id="32" name="Oval 31"/>
            <p:cNvSpPr/>
            <p:nvPr/>
          </p:nvSpPr>
          <p:spPr>
            <a:xfrm>
              <a:off x="617029" y="2531554"/>
              <a:ext cx="1042416" cy="104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white"/>
                </a:solidFill>
                <a:latin typeface="Times New Roman"/>
              </a:endParaRPr>
            </a:p>
          </p:txBody>
        </p:sp>
      </p:grpSp>
      <p:grpSp>
        <p:nvGrpSpPr>
          <p:cNvPr id="37" name="Group 36"/>
          <p:cNvGrpSpPr/>
          <p:nvPr userDrawn="1"/>
        </p:nvGrpSpPr>
        <p:grpSpPr>
          <a:xfrm flipH="1">
            <a:off x="230090" y="2613269"/>
            <a:ext cx="999468" cy="1007269"/>
            <a:chOff x="467093" y="2381250"/>
            <a:chExt cx="1342289" cy="1343025"/>
          </a:xfrm>
        </p:grpSpPr>
        <p:grpSp>
          <p:nvGrpSpPr>
            <p:cNvPr id="38" name="Group 37"/>
            <p:cNvGrpSpPr/>
            <p:nvPr/>
          </p:nvGrpSpPr>
          <p:grpSpPr>
            <a:xfrm>
              <a:off x="467093" y="2381250"/>
              <a:ext cx="1342289" cy="1343025"/>
              <a:chOff x="2324100" y="3514725"/>
              <a:chExt cx="1342289" cy="1343025"/>
            </a:xfrm>
          </p:grpSpPr>
          <p:sp>
            <p:nvSpPr>
              <p:cNvPr id="40" name="Donut 39"/>
              <p:cNvSpPr/>
              <p:nvPr/>
            </p:nvSpPr>
            <p:spPr>
              <a:xfrm>
                <a:off x="2324100" y="3514725"/>
                <a:ext cx="1342289" cy="1343025"/>
              </a:xfrm>
              <a:prstGeom prst="donut">
                <a:avLst>
                  <a:gd name="adj" fmla="val 4909"/>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41" name="Donut 40"/>
              <p:cNvSpPr/>
              <p:nvPr/>
            </p:nvSpPr>
            <p:spPr>
              <a:xfrm>
                <a:off x="2353536" y="3544529"/>
                <a:ext cx="1283417" cy="1283417"/>
              </a:xfrm>
              <a:prstGeom prst="donut">
                <a:avLst>
                  <a:gd name="adj" fmla="val 4909"/>
                </a:avLst>
              </a:prstGeom>
              <a:solidFill>
                <a:srgbClr val="F4834A"/>
              </a:solidFill>
              <a:ln>
                <a:solidFill>
                  <a:srgbClr val="F483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42" name="Donut 41"/>
              <p:cNvSpPr/>
              <p:nvPr/>
            </p:nvSpPr>
            <p:spPr>
              <a:xfrm>
                <a:off x="2382972" y="3573965"/>
                <a:ext cx="1224544" cy="1224544"/>
              </a:xfrm>
              <a:prstGeom prst="donut">
                <a:avLst>
                  <a:gd name="adj" fmla="val 4909"/>
                </a:avLst>
              </a:prstGeom>
              <a:solidFill>
                <a:srgbClr val="F7A075"/>
              </a:solidFill>
              <a:ln>
                <a:solidFill>
                  <a:srgbClr val="F7A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43" name="Donut 42"/>
              <p:cNvSpPr/>
              <p:nvPr/>
            </p:nvSpPr>
            <p:spPr>
              <a:xfrm>
                <a:off x="2428316" y="3619309"/>
                <a:ext cx="1133856" cy="1133856"/>
              </a:xfrm>
              <a:prstGeom prst="donut">
                <a:avLst>
                  <a:gd name="adj" fmla="val 4909"/>
                </a:avLst>
              </a:prstGeom>
              <a:solidFill>
                <a:srgbClr val="FAC1A4"/>
              </a:solidFill>
              <a:ln>
                <a:solidFill>
                  <a:srgbClr val="FA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grpSp>
        <p:sp>
          <p:nvSpPr>
            <p:cNvPr id="39" name="Oval 38"/>
            <p:cNvSpPr/>
            <p:nvPr/>
          </p:nvSpPr>
          <p:spPr>
            <a:xfrm>
              <a:off x="617029" y="2531554"/>
              <a:ext cx="1042416" cy="104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white"/>
                </a:solidFill>
                <a:latin typeface="Times New Roman"/>
              </a:endParaRPr>
            </a:p>
          </p:txBody>
        </p:sp>
      </p:grpSp>
      <p:grpSp>
        <p:nvGrpSpPr>
          <p:cNvPr id="44" name="Group 43"/>
          <p:cNvGrpSpPr/>
          <p:nvPr userDrawn="1"/>
        </p:nvGrpSpPr>
        <p:grpSpPr>
          <a:xfrm flipH="1">
            <a:off x="6147214" y="1770918"/>
            <a:ext cx="999468" cy="1007269"/>
            <a:chOff x="467093" y="2381250"/>
            <a:chExt cx="1342289" cy="1343025"/>
          </a:xfrm>
        </p:grpSpPr>
        <p:grpSp>
          <p:nvGrpSpPr>
            <p:cNvPr id="45" name="Group 44"/>
            <p:cNvGrpSpPr/>
            <p:nvPr/>
          </p:nvGrpSpPr>
          <p:grpSpPr>
            <a:xfrm>
              <a:off x="467093" y="2381250"/>
              <a:ext cx="1342289" cy="1343025"/>
              <a:chOff x="2324100" y="3514725"/>
              <a:chExt cx="1342289" cy="1343025"/>
            </a:xfrm>
          </p:grpSpPr>
          <p:sp>
            <p:nvSpPr>
              <p:cNvPr id="47" name="Donut 46"/>
              <p:cNvSpPr/>
              <p:nvPr/>
            </p:nvSpPr>
            <p:spPr>
              <a:xfrm>
                <a:off x="2324100" y="3514725"/>
                <a:ext cx="1342289" cy="1343025"/>
              </a:xfrm>
              <a:prstGeom prst="donut">
                <a:avLst>
                  <a:gd name="adj" fmla="val 4909"/>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48" name="Donut 47"/>
              <p:cNvSpPr/>
              <p:nvPr/>
            </p:nvSpPr>
            <p:spPr>
              <a:xfrm>
                <a:off x="2353536" y="3544529"/>
                <a:ext cx="1283417" cy="1283417"/>
              </a:xfrm>
              <a:prstGeom prst="donut">
                <a:avLst>
                  <a:gd name="adj" fmla="val 4909"/>
                </a:avLst>
              </a:prstGeom>
              <a:solidFill>
                <a:srgbClr val="F4834A"/>
              </a:solidFill>
              <a:ln>
                <a:solidFill>
                  <a:srgbClr val="F483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49" name="Donut 48"/>
              <p:cNvSpPr/>
              <p:nvPr/>
            </p:nvSpPr>
            <p:spPr>
              <a:xfrm>
                <a:off x="2382972" y="3573965"/>
                <a:ext cx="1224544" cy="1224544"/>
              </a:xfrm>
              <a:prstGeom prst="donut">
                <a:avLst>
                  <a:gd name="adj" fmla="val 4909"/>
                </a:avLst>
              </a:prstGeom>
              <a:solidFill>
                <a:srgbClr val="F7A075"/>
              </a:solidFill>
              <a:ln>
                <a:solidFill>
                  <a:srgbClr val="F7A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50" name="Donut 49"/>
              <p:cNvSpPr/>
              <p:nvPr/>
            </p:nvSpPr>
            <p:spPr>
              <a:xfrm>
                <a:off x="2428316" y="3619309"/>
                <a:ext cx="1133856" cy="1133856"/>
              </a:xfrm>
              <a:prstGeom prst="donut">
                <a:avLst>
                  <a:gd name="adj" fmla="val 4909"/>
                </a:avLst>
              </a:prstGeom>
              <a:solidFill>
                <a:srgbClr val="FAC1A4"/>
              </a:solidFill>
              <a:ln>
                <a:solidFill>
                  <a:srgbClr val="FA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grpSp>
        <p:sp>
          <p:nvSpPr>
            <p:cNvPr id="46" name="Oval 45"/>
            <p:cNvSpPr/>
            <p:nvPr/>
          </p:nvSpPr>
          <p:spPr>
            <a:xfrm>
              <a:off x="617029" y="2531554"/>
              <a:ext cx="1042416" cy="104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white"/>
                </a:solidFill>
                <a:latin typeface="Times New Roman"/>
              </a:endParaRPr>
            </a:p>
          </p:txBody>
        </p:sp>
      </p:grpSp>
      <p:sp>
        <p:nvSpPr>
          <p:cNvPr id="73" name="Oval 72"/>
          <p:cNvSpPr/>
          <p:nvPr userDrawn="1"/>
        </p:nvSpPr>
        <p:spPr>
          <a:xfrm flipH="1">
            <a:off x="6098582" y="4910291"/>
            <a:ext cx="227985" cy="240725"/>
          </a:xfrm>
          <a:prstGeom prst="ellipse">
            <a:avLst/>
          </a:prstGeom>
          <a:solidFill>
            <a:schemeClr val="bg1"/>
          </a:solidFill>
          <a:ln>
            <a:solidFill>
              <a:srgbClr val="F4834A"/>
            </a:solidFill>
          </a:ln>
        </p:spPr>
        <p:style>
          <a:lnRef idx="2">
            <a:schemeClr val="accent1">
              <a:shade val="50000"/>
            </a:schemeClr>
          </a:lnRef>
          <a:fillRef idx="1">
            <a:schemeClr val="accent1"/>
          </a:fillRef>
          <a:effectRef idx="0">
            <a:schemeClr val="accent1"/>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sp>
        <p:nvSpPr>
          <p:cNvPr id="74" name="Oval 73"/>
          <p:cNvSpPr/>
          <p:nvPr userDrawn="1"/>
        </p:nvSpPr>
        <p:spPr>
          <a:xfrm flipH="1">
            <a:off x="4674962" y="4910291"/>
            <a:ext cx="227985" cy="240725"/>
          </a:xfrm>
          <a:prstGeom prst="ellipse">
            <a:avLst/>
          </a:prstGeom>
          <a:solidFill>
            <a:schemeClr val="bg1"/>
          </a:solidFill>
          <a:ln>
            <a:solidFill>
              <a:srgbClr val="F4834A"/>
            </a:solidFill>
          </a:ln>
        </p:spPr>
        <p:style>
          <a:lnRef idx="2">
            <a:schemeClr val="accent1">
              <a:shade val="50000"/>
            </a:schemeClr>
          </a:lnRef>
          <a:fillRef idx="1">
            <a:schemeClr val="accent1"/>
          </a:fillRef>
          <a:effectRef idx="0">
            <a:schemeClr val="accent1"/>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sp>
        <p:nvSpPr>
          <p:cNvPr id="75" name="Oval 74"/>
          <p:cNvSpPr/>
          <p:nvPr userDrawn="1"/>
        </p:nvSpPr>
        <p:spPr>
          <a:xfrm flipH="1">
            <a:off x="5412008" y="3645780"/>
            <a:ext cx="227985" cy="240725"/>
          </a:xfrm>
          <a:prstGeom prst="ellipse">
            <a:avLst/>
          </a:prstGeom>
          <a:solidFill>
            <a:schemeClr val="bg1"/>
          </a:solidFill>
          <a:ln>
            <a:solidFill>
              <a:srgbClr val="F4834A"/>
            </a:solidFill>
          </a:ln>
        </p:spPr>
        <p:style>
          <a:lnRef idx="2">
            <a:schemeClr val="accent1">
              <a:shade val="50000"/>
            </a:schemeClr>
          </a:lnRef>
          <a:fillRef idx="1">
            <a:schemeClr val="accent1"/>
          </a:fillRef>
          <a:effectRef idx="0">
            <a:schemeClr val="accent1"/>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sp>
        <p:nvSpPr>
          <p:cNvPr id="58" name="Picture Placeholder 5"/>
          <p:cNvSpPr>
            <a:spLocks noGrp="1"/>
          </p:cNvSpPr>
          <p:nvPr userDrawn="1">
            <p:ph type="pic" sz="quarter" idx="24"/>
          </p:nvPr>
        </p:nvSpPr>
        <p:spPr>
          <a:xfrm>
            <a:off x="1185721" y="1420857"/>
            <a:ext cx="802208" cy="803072"/>
          </a:xfrm>
          <a:prstGeom prst="ellipse">
            <a:avLst/>
          </a:prstGeom>
          <a:ln>
            <a:noFill/>
          </a:ln>
        </p:spPr>
        <p:txBody>
          <a:bodyPr/>
          <a:lstStyle/>
          <a:p>
            <a:endParaRPr lang="uk-UA"/>
          </a:p>
        </p:txBody>
      </p:sp>
      <p:sp>
        <p:nvSpPr>
          <p:cNvPr id="59" name="Picture Placeholder 5"/>
          <p:cNvSpPr>
            <a:spLocks noGrp="1"/>
          </p:cNvSpPr>
          <p:nvPr userDrawn="1">
            <p:ph type="pic" sz="quarter" idx="25"/>
          </p:nvPr>
        </p:nvSpPr>
        <p:spPr>
          <a:xfrm>
            <a:off x="3890947" y="2418715"/>
            <a:ext cx="802208" cy="803072"/>
          </a:xfrm>
          <a:prstGeom prst="ellipse">
            <a:avLst/>
          </a:prstGeom>
          <a:ln>
            <a:noFill/>
          </a:ln>
        </p:spPr>
        <p:txBody>
          <a:bodyPr/>
          <a:lstStyle/>
          <a:p>
            <a:endParaRPr lang="uk-UA"/>
          </a:p>
        </p:txBody>
      </p:sp>
      <p:sp>
        <p:nvSpPr>
          <p:cNvPr id="60" name="Picture Placeholder 5"/>
          <p:cNvSpPr>
            <a:spLocks noGrp="1"/>
          </p:cNvSpPr>
          <p:nvPr userDrawn="1">
            <p:ph type="pic" sz="quarter" idx="26"/>
          </p:nvPr>
        </p:nvSpPr>
        <p:spPr>
          <a:xfrm>
            <a:off x="1669581" y="4128931"/>
            <a:ext cx="802208" cy="803072"/>
          </a:xfrm>
          <a:prstGeom prst="ellipse">
            <a:avLst/>
          </a:prstGeom>
          <a:ln>
            <a:noFill/>
          </a:ln>
        </p:spPr>
        <p:txBody>
          <a:bodyPr/>
          <a:lstStyle/>
          <a:p>
            <a:endParaRPr lang="uk-UA"/>
          </a:p>
        </p:txBody>
      </p:sp>
      <p:sp>
        <p:nvSpPr>
          <p:cNvPr id="61" name="Picture Placeholder 5"/>
          <p:cNvSpPr>
            <a:spLocks noGrp="1"/>
          </p:cNvSpPr>
          <p:nvPr userDrawn="1">
            <p:ph type="pic" sz="quarter" idx="27"/>
          </p:nvPr>
        </p:nvSpPr>
        <p:spPr>
          <a:xfrm>
            <a:off x="6251320" y="1869757"/>
            <a:ext cx="802208" cy="803072"/>
          </a:xfrm>
          <a:prstGeom prst="ellipse">
            <a:avLst/>
          </a:prstGeom>
          <a:ln>
            <a:noFill/>
          </a:ln>
        </p:spPr>
        <p:txBody>
          <a:bodyPr/>
          <a:lstStyle/>
          <a:p>
            <a:endParaRPr lang="uk-UA"/>
          </a:p>
        </p:txBody>
      </p:sp>
      <p:sp>
        <p:nvSpPr>
          <p:cNvPr id="62" name="Picture Placeholder 5"/>
          <p:cNvSpPr>
            <a:spLocks noGrp="1"/>
          </p:cNvSpPr>
          <p:nvPr userDrawn="1">
            <p:ph type="pic" sz="quarter" idx="28"/>
          </p:nvPr>
        </p:nvSpPr>
        <p:spPr>
          <a:xfrm>
            <a:off x="7138972" y="3644194"/>
            <a:ext cx="802208" cy="803072"/>
          </a:xfrm>
          <a:prstGeom prst="ellipse">
            <a:avLst/>
          </a:prstGeom>
          <a:ln>
            <a:noFill/>
          </a:ln>
        </p:spPr>
        <p:txBody>
          <a:bodyPr/>
          <a:lstStyle/>
          <a:p>
            <a:endParaRPr lang="uk-UA"/>
          </a:p>
        </p:txBody>
      </p:sp>
      <p:sp>
        <p:nvSpPr>
          <p:cNvPr id="63" name="Picture Placeholder 5"/>
          <p:cNvSpPr>
            <a:spLocks noGrp="1"/>
          </p:cNvSpPr>
          <p:nvPr userDrawn="1">
            <p:ph type="pic" sz="quarter" idx="29"/>
          </p:nvPr>
        </p:nvSpPr>
        <p:spPr>
          <a:xfrm>
            <a:off x="8081578" y="2290861"/>
            <a:ext cx="802208" cy="803072"/>
          </a:xfrm>
          <a:prstGeom prst="ellipse">
            <a:avLst/>
          </a:prstGeom>
          <a:ln>
            <a:noFill/>
          </a:ln>
        </p:spPr>
        <p:txBody>
          <a:bodyPr/>
          <a:lstStyle/>
          <a:p>
            <a:endParaRPr lang="uk-UA"/>
          </a:p>
        </p:txBody>
      </p:sp>
    </p:spTree>
    <p:extLst>
      <p:ext uri="{BB962C8B-B14F-4D97-AF65-F5344CB8AC3E}">
        <p14:creationId xmlns:p14="http://schemas.microsoft.com/office/powerpoint/2010/main" val="6005593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grpSp>
        <p:nvGrpSpPr>
          <p:cNvPr id="20" name="Group 19"/>
          <p:cNvGrpSpPr/>
          <p:nvPr userDrawn="1"/>
        </p:nvGrpSpPr>
        <p:grpSpPr>
          <a:xfrm flipH="1">
            <a:off x="403418" y="1755777"/>
            <a:ext cx="999468" cy="1007269"/>
            <a:chOff x="467093" y="2381250"/>
            <a:chExt cx="1342289" cy="1343025"/>
          </a:xfrm>
        </p:grpSpPr>
        <p:grpSp>
          <p:nvGrpSpPr>
            <p:cNvPr id="21" name="Group 20"/>
            <p:cNvGrpSpPr/>
            <p:nvPr/>
          </p:nvGrpSpPr>
          <p:grpSpPr>
            <a:xfrm>
              <a:off x="467093" y="2381250"/>
              <a:ext cx="1342289" cy="1343025"/>
              <a:chOff x="2324100" y="3514725"/>
              <a:chExt cx="1342289" cy="1343025"/>
            </a:xfrm>
          </p:grpSpPr>
          <p:sp>
            <p:nvSpPr>
              <p:cNvPr id="23" name="Donut 22"/>
              <p:cNvSpPr/>
              <p:nvPr/>
            </p:nvSpPr>
            <p:spPr>
              <a:xfrm>
                <a:off x="2324100" y="3514725"/>
                <a:ext cx="1342289" cy="1343025"/>
              </a:xfrm>
              <a:prstGeom prst="donut">
                <a:avLst>
                  <a:gd name="adj" fmla="val 4909"/>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24" name="Donut 23"/>
              <p:cNvSpPr/>
              <p:nvPr/>
            </p:nvSpPr>
            <p:spPr>
              <a:xfrm>
                <a:off x="2353536" y="3544529"/>
                <a:ext cx="1283417" cy="1283417"/>
              </a:xfrm>
              <a:prstGeom prst="donut">
                <a:avLst>
                  <a:gd name="adj" fmla="val 4909"/>
                </a:avLst>
              </a:prstGeom>
              <a:solidFill>
                <a:srgbClr val="F4834A"/>
              </a:solidFill>
              <a:ln>
                <a:solidFill>
                  <a:srgbClr val="F483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25" name="Donut 24"/>
              <p:cNvSpPr/>
              <p:nvPr/>
            </p:nvSpPr>
            <p:spPr>
              <a:xfrm>
                <a:off x="2382972" y="3573965"/>
                <a:ext cx="1224544" cy="1224544"/>
              </a:xfrm>
              <a:prstGeom prst="donut">
                <a:avLst>
                  <a:gd name="adj" fmla="val 4909"/>
                </a:avLst>
              </a:prstGeom>
              <a:solidFill>
                <a:srgbClr val="F7A075"/>
              </a:solidFill>
              <a:ln>
                <a:solidFill>
                  <a:srgbClr val="F7A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26" name="Donut 25"/>
              <p:cNvSpPr/>
              <p:nvPr/>
            </p:nvSpPr>
            <p:spPr>
              <a:xfrm>
                <a:off x="2428316" y="3619309"/>
                <a:ext cx="1133856" cy="1133856"/>
              </a:xfrm>
              <a:prstGeom prst="donut">
                <a:avLst>
                  <a:gd name="adj" fmla="val 4909"/>
                </a:avLst>
              </a:prstGeom>
              <a:solidFill>
                <a:srgbClr val="FAC1A4"/>
              </a:solidFill>
              <a:ln>
                <a:solidFill>
                  <a:srgbClr val="FA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grpSp>
        <p:sp>
          <p:nvSpPr>
            <p:cNvPr id="22" name="Oval 21"/>
            <p:cNvSpPr/>
            <p:nvPr/>
          </p:nvSpPr>
          <p:spPr>
            <a:xfrm>
              <a:off x="617029" y="2531554"/>
              <a:ext cx="1042416" cy="104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white"/>
                </a:solidFill>
                <a:latin typeface="Times New Roman"/>
              </a:endParaRPr>
            </a:p>
          </p:txBody>
        </p:sp>
      </p:grpSp>
      <p:grpSp>
        <p:nvGrpSpPr>
          <p:cNvPr id="27" name="Group 26"/>
          <p:cNvGrpSpPr/>
          <p:nvPr userDrawn="1"/>
        </p:nvGrpSpPr>
        <p:grpSpPr>
          <a:xfrm flipH="1">
            <a:off x="1873602" y="1755777"/>
            <a:ext cx="999468" cy="1007269"/>
            <a:chOff x="467093" y="2381250"/>
            <a:chExt cx="1342289" cy="1343025"/>
          </a:xfrm>
        </p:grpSpPr>
        <p:grpSp>
          <p:nvGrpSpPr>
            <p:cNvPr id="28" name="Group 27"/>
            <p:cNvGrpSpPr/>
            <p:nvPr/>
          </p:nvGrpSpPr>
          <p:grpSpPr>
            <a:xfrm>
              <a:off x="467093" y="2381250"/>
              <a:ext cx="1342289" cy="1343025"/>
              <a:chOff x="2324100" y="3514725"/>
              <a:chExt cx="1342289" cy="1343025"/>
            </a:xfrm>
          </p:grpSpPr>
          <p:sp>
            <p:nvSpPr>
              <p:cNvPr id="30" name="Donut 29"/>
              <p:cNvSpPr/>
              <p:nvPr/>
            </p:nvSpPr>
            <p:spPr>
              <a:xfrm>
                <a:off x="2324100" y="3514725"/>
                <a:ext cx="1342289" cy="1343025"/>
              </a:xfrm>
              <a:prstGeom prst="donut">
                <a:avLst>
                  <a:gd name="adj" fmla="val 4909"/>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31" name="Donut 30"/>
              <p:cNvSpPr/>
              <p:nvPr/>
            </p:nvSpPr>
            <p:spPr>
              <a:xfrm>
                <a:off x="2353536" y="3544529"/>
                <a:ext cx="1283417" cy="1283417"/>
              </a:xfrm>
              <a:prstGeom prst="donut">
                <a:avLst>
                  <a:gd name="adj" fmla="val 4909"/>
                </a:avLst>
              </a:prstGeom>
              <a:solidFill>
                <a:srgbClr val="F4834A"/>
              </a:solidFill>
              <a:ln>
                <a:solidFill>
                  <a:srgbClr val="F483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32" name="Donut 31"/>
              <p:cNvSpPr/>
              <p:nvPr/>
            </p:nvSpPr>
            <p:spPr>
              <a:xfrm>
                <a:off x="2382972" y="3573965"/>
                <a:ext cx="1224544" cy="1224544"/>
              </a:xfrm>
              <a:prstGeom prst="donut">
                <a:avLst>
                  <a:gd name="adj" fmla="val 4909"/>
                </a:avLst>
              </a:prstGeom>
              <a:solidFill>
                <a:srgbClr val="F7A075"/>
              </a:solidFill>
              <a:ln>
                <a:solidFill>
                  <a:srgbClr val="F7A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33" name="Donut 32"/>
              <p:cNvSpPr/>
              <p:nvPr/>
            </p:nvSpPr>
            <p:spPr>
              <a:xfrm>
                <a:off x="2428316" y="3619309"/>
                <a:ext cx="1133856" cy="1133856"/>
              </a:xfrm>
              <a:prstGeom prst="donut">
                <a:avLst>
                  <a:gd name="adj" fmla="val 4909"/>
                </a:avLst>
              </a:prstGeom>
              <a:solidFill>
                <a:srgbClr val="FAC1A4"/>
              </a:solidFill>
              <a:ln>
                <a:solidFill>
                  <a:srgbClr val="FA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grpSp>
        <p:sp>
          <p:nvSpPr>
            <p:cNvPr id="29" name="Oval 28"/>
            <p:cNvSpPr/>
            <p:nvPr/>
          </p:nvSpPr>
          <p:spPr>
            <a:xfrm>
              <a:off x="617029" y="2531554"/>
              <a:ext cx="1042416" cy="104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white"/>
                </a:solidFill>
                <a:latin typeface="Times New Roman"/>
              </a:endParaRPr>
            </a:p>
          </p:txBody>
        </p:sp>
      </p:grpSp>
      <p:grpSp>
        <p:nvGrpSpPr>
          <p:cNvPr id="34" name="Group 33"/>
          <p:cNvGrpSpPr/>
          <p:nvPr userDrawn="1"/>
        </p:nvGrpSpPr>
        <p:grpSpPr>
          <a:xfrm flipH="1">
            <a:off x="3343786" y="1755777"/>
            <a:ext cx="999468" cy="1007269"/>
            <a:chOff x="467093" y="2381250"/>
            <a:chExt cx="1342289" cy="1343025"/>
          </a:xfrm>
        </p:grpSpPr>
        <p:grpSp>
          <p:nvGrpSpPr>
            <p:cNvPr id="35" name="Group 34"/>
            <p:cNvGrpSpPr/>
            <p:nvPr/>
          </p:nvGrpSpPr>
          <p:grpSpPr>
            <a:xfrm>
              <a:off x="467093" y="2381250"/>
              <a:ext cx="1342289" cy="1343025"/>
              <a:chOff x="2324100" y="3514725"/>
              <a:chExt cx="1342289" cy="1343025"/>
            </a:xfrm>
          </p:grpSpPr>
          <p:sp>
            <p:nvSpPr>
              <p:cNvPr id="37" name="Donut 36"/>
              <p:cNvSpPr/>
              <p:nvPr/>
            </p:nvSpPr>
            <p:spPr>
              <a:xfrm>
                <a:off x="2324100" y="3514725"/>
                <a:ext cx="1342289" cy="1343025"/>
              </a:xfrm>
              <a:prstGeom prst="donut">
                <a:avLst>
                  <a:gd name="adj" fmla="val 4909"/>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38" name="Donut 37"/>
              <p:cNvSpPr/>
              <p:nvPr/>
            </p:nvSpPr>
            <p:spPr>
              <a:xfrm>
                <a:off x="2353536" y="3544529"/>
                <a:ext cx="1283417" cy="1283417"/>
              </a:xfrm>
              <a:prstGeom prst="donut">
                <a:avLst>
                  <a:gd name="adj" fmla="val 4909"/>
                </a:avLst>
              </a:prstGeom>
              <a:solidFill>
                <a:srgbClr val="F4834A"/>
              </a:solidFill>
              <a:ln>
                <a:solidFill>
                  <a:srgbClr val="F483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39" name="Donut 38"/>
              <p:cNvSpPr/>
              <p:nvPr/>
            </p:nvSpPr>
            <p:spPr>
              <a:xfrm>
                <a:off x="2382972" y="3573965"/>
                <a:ext cx="1224544" cy="1224544"/>
              </a:xfrm>
              <a:prstGeom prst="donut">
                <a:avLst>
                  <a:gd name="adj" fmla="val 4909"/>
                </a:avLst>
              </a:prstGeom>
              <a:solidFill>
                <a:srgbClr val="F7A075"/>
              </a:solidFill>
              <a:ln>
                <a:solidFill>
                  <a:srgbClr val="F7A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40" name="Donut 39"/>
              <p:cNvSpPr/>
              <p:nvPr/>
            </p:nvSpPr>
            <p:spPr>
              <a:xfrm>
                <a:off x="2428316" y="3619309"/>
                <a:ext cx="1133856" cy="1133856"/>
              </a:xfrm>
              <a:prstGeom prst="donut">
                <a:avLst>
                  <a:gd name="adj" fmla="val 4909"/>
                </a:avLst>
              </a:prstGeom>
              <a:solidFill>
                <a:srgbClr val="FAC1A4"/>
              </a:solidFill>
              <a:ln>
                <a:solidFill>
                  <a:srgbClr val="FA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grpSp>
        <p:sp>
          <p:nvSpPr>
            <p:cNvPr id="36" name="Oval 35"/>
            <p:cNvSpPr/>
            <p:nvPr/>
          </p:nvSpPr>
          <p:spPr>
            <a:xfrm>
              <a:off x="617029" y="2531554"/>
              <a:ext cx="1042416" cy="104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white"/>
                </a:solidFill>
                <a:latin typeface="Times New Roman"/>
              </a:endParaRPr>
            </a:p>
          </p:txBody>
        </p:sp>
      </p:grpSp>
      <p:grpSp>
        <p:nvGrpSpPr>
          <p:cNvPr id="41" name="Group 40"/>
          <p:cNvGrpSpPr/>
          <p:nvPr userDrawn="1"/>
        </p:nvGrpSpPr>
        <p:grpSpPr>
          <a:xfrm flipH="1">
            <a:off x="4813970" y="1755777"/>
            <a:ext cx="999468" cy="1007269"/>
            <a:chOff x="467093" y="2381250"/>
            <a:chExt cx="1342289" cy="1343025"/>
          </a:xfrm>
        </p:grpSpPr>
        <p:grpSp>
          <p:nvGrpSpPr>
            <p:cNvPr id="42" name="Group 41"/>
            <p:cNvGrpSpPr/>
            <p:nvPr/>
          </p:nvGrpSpPr>
          <p:grpSpPr>
            <a:xfrm>
              <a:off x="467093" y="2381250"/>
              <a:ext cx="1342289" cy="1343025"/>
              <a:chOff x="2324100" y="3514725"/>
              <a:chExt cx="1342289" cy="1343025"/>
            </a:xfrm>
          </p:grpSpPr>
          <p:sp>
            <p:nvSpPr>
              <p:cNvPr id="44" name="Donut 43"/>
              <p:cNvSpPr/>
              <p:nvPr/>
            </p:nvSpPr>
            <p:spPr>
              <a:xfrm>
                <a:off x="2324100" y="3514725"/>
                <a:ext cx="1342289" cy="1343025"/>
              </a:xfrm>
              <a:prstGeom prst="donut">
                <a:avLst>
                  <a:gd name="adj" fmla="val 4909"/>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45" name="Donut 44"/>
              <p:cNvSpPr/>
              <p:nvPr/>
            </p:nvSpPr>
            <p:spPr>
              <a:xfrm>
                <a:off x="2353536" y="3544529"/>
                <a:ext cx="1283417" cy="1283417"/>
              </a:xfrm>
              <a:prstGeom prst="donut">
                <a:avLst>
                  <a:gd name="adj" fmla="val 4909"/>
                </a:avLst>
              </a:prstGeom>
              <a:solidFill>
                <a:srgbClr val="F4834A"/>
              </a:solidFill>
              <a:ln>
                <a:solidFill>
                  <a:srgbClr val="F483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46" name="Donut 45"/>
              <p:cNvSpPr/>
              <p:nvPr/>
            </p:nvSpPr>
            <p:spPr>
              <a:xfrm>
                <a:off x="2382972" y="3573965"/>
                <a:ext cx="1224544" cy="1224544"/>
              </a:xfrm>
              <a:prstGeom prst="donut">
                <a:avLst>
                  <a:gd name="adj" fmla="val 4909"/>
                </a:avLst>
              </a:prstGeom>
              <a:solidFill>
                <a:srgbClr val="F7A075"/>
              </a:solidFill>
              <a:ln>
                <a:solidFill>
                  <a:srgbClr val="F7A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47" name="Donut 46"/>
              <p:cNvSpPr/>
              <p:nvPr/>
            </p:nvSpPr>
            <p:spPr>
              <a:xfrm>
                <a:off x="2428316" y="3619309"/>
                <a:ext cx="1133856" cy="1133856"/>
              </a:xfrm>
              <a:prstGeom prst="donut">
                <a:avLst>
                  <a:gd name="adj" fmla="val 4909"/>
                </a:avLst>
              </a:prstGeom>
              <a:solidFill>
                <a:srgbClr val="FAC1A4"/>
              </a:solidFill>
              <a:ln>
                <a:solidFill>
                  <a:srgbClr val="FA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grpSp>
        <p:sp>
          <p:nvSpPr>
            <p:cNvPr id="43" name="Oval 42"/>
            <p:cNvSpPr/>
            <p:nvPr/>
          </p:nvSpPr>
          <p:spPr>
            <a:xfrm>
              <a:off x="617029" y="2531554"/>
              <a:ext cx="1042416" cy="104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white"/>
                </a:solidFill>
                <a:latin typeface="Times New Roman"/>
              </a:endParaRPr>
            </a:p>
          </p:txBody>
        </p:sp>
      </p:grpSp>
      <p:grpSp>
        <p:nvGrpSpPr>
          <p:cNvPr id="48" name="Group 47"/>
          <p:cNvGrpSpPr/>
          <p:nvPr userDrawn="1"/>
        </p:nvGrpSpPr>
        <p:grpSpPr>
          <a:xfrm flipH="1">
            <a:off x="6284153" y="1755777"/>
            <a:ext cx="999468" cy="1007269"/>
            <a:chOff x="467093" y="2381250"/>
            <a:chExt cx="1342289" cy="1343025"/>
          </a:xfrm>
        </p:grpSpPr>
        <p:grpSp>
          <p:nvGrpSpPr>
            <p:cNvPr id="49" name="Group 48"/>
            <p:cNvGrpSpPr/>
            <p:nvPr/>
          </p:nvGrpSpPr>
          <p:grpSpPr>
            <a:xfrm>
              <a:off x="467093" y="2381250"/>
              <a:ext cx="1342289" cy="1343025"/>
              <a:chOff x="2324100" y="3514725"/>
              <a:chExt cx="1342289" cy="1343025"/>
            </a:xfrm>
          </p:grpSpPr>
          <p:sp>
            <p:nvSpPr>
              <p:cNvPr id="51" name="Donut 50"/>
              <p:cNvSpPr/>
              <p:nvPr/>
            </p:nvSpPr>
            <p:spPr>
              <a:xfrm>
                <a:off x="2324100" y="3514725"/>
                <a:ext cx="1342289" cy="1343025"/>
              </a:xfrm>
              <a:prstGeom prst="donut">
                <a:avLst>
                  <a:gd name="adj" fmla="val 4909"/>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52" name="Donut 51"/>
              <p:cNvSpPr/>
              <p:nvPr/>
            </p:nvSpPr>
            <p:spPr>
              <a:xfrm>
                <a:off x="2353536" y="3544529"/>
                <a:ext cx="1283417" cy="1283417"/>
              </a:xfrm>
              <a:prstGeom prst="donut">
                <a:avLst>
                  <a:gd name="adj" fmla="val 4909"/>
                </a:avLst>
              </a:prstGeom>
              <a:solidFill>
                <a:srgbClr val="F4834A"/>
              </a:solidFill>
              <a:ln>
                <a:solidFill>
                  <a:srgbClr val="F483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53" name="Donut 52"/>
              <p:cNvSpPr/>
              <p:nvPr/>
            </p:nvSpPr>
            <p:spPr>
              <a:xfrm>
                <a:off x="2382972" y="3573965"/>
                <a:ext cx="1224544" cy="1224544"/>
              </a:xfrm>
              <a:prstGeom prst="donut">
                <a:avLst>
                  <a:gd name="adj" fmla="val 4909"/>
                </a:avLst>
              </a:prstGeom>
              <a:solidFill>
                <a:srgbClr val="F7A075"/>
              </a:solidFill>
              <a:ln>
                <a:solidFill>
                  <a:srgbClr val="F7A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54" name="Donut 53"/>
              <p:cNvSpPr/>
              <p:nvPr/>
            </p:nvSpPr>
            <p:spPr>
              <a:xfrm>
                <a:off x="2428316" y="3619309"/>
                <a:ext cx="1133856" cy="1133856"/>
              </a:xfrm>
              <a:prstGeom prst="donut">
                <a:avLst>
                  <a:gd name="adj" fmla="val 4909"/>
                </a:avLst>
              </a:prstGeom>
              <a:solidFill>
                <a:srgbClr val="FAC1A4"/>
              </a:solidFill>
              <a:ln>
                <a:solidFill>
                  <a:srgbClr val="FA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grpSp>
        <p:sp>
          <p:nvSpPr>
            <p:cNvPr id="50" name="Oval 49"/>
            <p:cNvSpPr/>
            <p:nvPr/>
          </p:nvSpPr>
          <p:spPr>
            <a:xfrm>
              <a:off x="617029" y="2531554"/>
              <a:ext cx="1042416" cy="104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white"/>
                </a:solidFill>
                <a:latin typeface="Times New Roman"/>
              </a:endParaRPr>
            </a:p>
          </p:txBody>
        </p:sp>
      </p:grpSp>
      <p:grpSp>
        <p:nvGrpSpPr>
          <p:cNvPr id="55" name="Group 54"/>
          <p:cNvGrpSpPr/>
          <p:nvPr userDrawn="1"/>
        </p:nvGrpSpPr>
        <p:grpSpPr>
          <a:xfrm flipH="1">
            <a:off x="7754337" y="1755777"/>
            <a:ext cx="999468" cy="1007269"/>
            <a:chOff x="467093" y="2381250"/>
            <a:chExt cx="1342289" cy="1343025"/>
          </a:xfrm>
        </p:grpSpPr>
        <p:grpSp>
          <p:nvGrpSpPr>
            <p:cNvPr id="56" name="Group 55"/>
            <p:cNvGrpSpPr/>
            <p:nvPr/>
          </p:nvGrpSpPr>
          <p:grpSpPr>
            <a:xfrm>
              <a:off x="467093" y="2381250"/>
              <a:ext cx="1342289" cy="1343025"/>
              <a:chOff x="2324100" y="3514725"/>
              <a:chExt cx="1342289" cy="1343025"/>
            </a:xfrm>
          </p:grpSpPr>
          <p:sp>
            <p:nvSpPr>
              <p:cNvPr id="58" name="Donut 57"/>
              <p:cNvSpPr/>
              <p:nvPr/>
            </p:nvSpPr>
            <p:spPr>
              <a:xfrm>
                <a:off x="2324100" y="3514725"/>
                <a:ext cx="1342289" cy="1343025"/>
              </a:xfrm>
              <a:prstGeom prst="donut">
                <a:avLst>
                  <a:gd name="adj" fmla="val 4909"/>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59" name="Donut 58"/>
              <p:cNvSpPr/>
              <p:nvPr/>
            </p:nvSpPr>
            <p:spPr>
              <a:xfrm>
                <a:off x="2353536" y="3544529"/>
                <a:ext cx="1283417" cy="1283417"/>
              </a:xfrm>
              <a:prstGeom prst="donut">
                <a:avLst>
                  <a:gd name="adj" fmla="val 4909"/>
                </a:avLst>
              </a:prstGeom>
              <a:solidFill>
                <a:srgbClr val="F4834A"/>
              </a:solidFill>
              <a:ln>
                <a:solidFill>
                  <a:srgbClr val="F483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60" name="Donut 59"/>
              <p:cNvSpPr/>
              <p:nvPr/>
            </p:nvSpPr>
            <p:spPr>
              <a:xfrm>
                <a:off x="2382972" y="3573965"/>
                <a:ext cx="1224544" cy="1224544"/>
              </a:xfrm>
              <a:prstGeom prst="donut">
                <a:avLst>
                  <a:gd name="adj" fmla="val 4909"/>
                </a:avLst>
              </a:prstGeom>
              <a:solidFill>
                <a:srgbClr val="F7A075"/>
              </a:solidFill>
              <a:ln>
                <a:solidFill>
                  <a:srgbClr val="F7A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61" name="Donut 60"/>
              <p:cNvSpPr/>
              <p:nvPr/>
            </p:nvSpPr>
            <p:spPr>
              <a:xfrm>
                <a:off x="2428316" y="3619309"/>
                <a:ext cx="1133856" cy="1133856"/>
              </a:xfrm>
              <a:prstGeom prst="donut">
                <a:avLst>
                  <a:gd name="adj" fmla="val 4909"/>
                </a:avLst>
              </a:prstGeom>
              <a:solidFill>
                <a:srgbClr val="FAC1A4"/>
              </a:solidFill>
              <a:ln>
                <a:solidFill>
                  <a:srgbClr val="FA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grpSp>
        <p:sp>
          <p:nvSpPr>
            <p:cNvPr id="57" name="Oval 56"/>
            <p:cNvSpPr/>
            <p:nvPr/>
          </p:nvSpPr>
          <p:spPr>
            <a:xfrm>
              <a:off x="617029" y="2531554"/>
              <a:ext cx="1042416" cy="104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white"/>
                </a:solidFill>
                <a:latin typeface="Times New Roman"/>
              </a:endParaRPr>
            </a:p>
          </p:txBody>
        </p:sp>
      </p:grpSp>
      <p:sp>
        <p:nvSpPr>
          <p:cNvPr id="3" name="Date Placeholder 2"/>
          <p:cNvSpPr>
            <a:spLocks noGrp="1"/>
          </p:cNvSpPr>
          <p:nvPr>
            <p:ph type="dt" sz="half" idx="10"/>
          </p:nvPr>
        </p:nvSpPr>
        <p:spPr/>
        <p:txBody>
          <a:bodyPr/>
          <a:lstStyle/>
          <a:p>
            <a:fld id="{83F2807B-46F5-884F-8535-33674DA30B42}"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4" name="Footer Placeholder 3"/>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5" name="Slide Number Placeholder 4"/>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6" name="Text Placeholder 12"/>
          <p:cNvSpPr>
            <a:spLocks noGrp="1"/>
          </p:cNvSpPr>
          <p:nvPr>
            <p:ph type="body" sz="quarter" idx="16"/>
          </p:nvPr>
        </p:nvSpPr>
        <p:spPr>
          <a:xfrm>
            <a:off x="853688" y="420471"/>
            <a:ext cx="7427119" cy="459424"/>
          </a:xfrm>
        </p:spPr>
        <p:txBody>
          <a:bodyPr>
            <a:noAutofit/>
          </a:bodyPr>
          <a:lstStyle>
            <a:lvl1pPr algn="ctr">
              <a:defRPr sz="2700">
                <a:solidFill>
                  <a:srgbClr val="F36F2F"/>
                </a:solidFill>
                <a:latin typeface="Raleway" panose="020B0003030101060003" pitchFamily="34" charset="0"/>
              </a:defRPr>
            </a:lvl1pPr>
          </a:lstStyle>
          <a:p>
            <a:pPr lvl="0"/>
            <a:endParaRPr lang="en-US"/>
          </a:p>
        </p:txBody>
      </p:sp>
      <p:sp>
        <p:nvSpPr>
          <p:cNvPr id="7" name="Text Placeholder 14"/>
          <p:cNvSpPr>
            <a:spLocks noGrp="1"/>
          </p:cNvSpPr>
          <p:nvPr>
            <p:ph type="body" sz="quarter" idx="17" hasCustomPrompt="1"/>
          </p:nvPr>
        </p:nvSpPr>
        <p:spPr>
          <a:xfrm>
            <a:off x="1818094" y="925116"/>
            <a:ext cx="5486333" cy="459424"/>
          </a:xfrm>
        </p:spPr>
        <p:txBody>
          <a:bodyPr/>
          <a:lstStyle>
            <a:lvl1pPr algn="ctr">
              <a:defRPr/>
            </a:lvl1pPr>
          </a:lstStyle>
          <a:p>
            <a:pPr lvl="0"/>
            <a:r>
              <a:rPr lang="en-US"/>
              <a:t>There text</a:t>
            </a:r>
          </a:p>
        </p:txBody>
      </p:sp>
      <p:sp>
        <p:nvSpPr>
          <p:cNvPr id="8" name="Picture Placeholder 5"/>
          <p:cNvSpPr>
            <a:spLocks noGrp="1"/>
          </p:cNvSpPr>
          <p:nvPr>
            <p:ph type="pic" sz="quarter" idx="24"/>
          </p:nvPr>
        </p:nvSpPr>
        <p:spPr>
          <a:xfrm>
            <a:off x="502048" y="1857868"/>
            <a:ext cx="802208" cy="803072"/>
          </a:xfrm>
          <a:prstGeom prst="ellipse">
            <a:avLst/>
          </a:prstGeom>
          <a:ln>
            <a:noFill/>
          </a:ln>
        </p:spPr>
        <p:txBody>
          <a:bodyPr/>
          <a:lstStyle/>
          <a:p>
            <a:endParaRPr lang="uk-UA"/>
          </a:p>
        </p:txBody>
      </p:sp>
      <p:sp>
        <p:nvSpPr>
          <p:cNvPr id="9" name="Picture Placeholder 5"/>
          <p:cNvSpPr>
            <a:spLocks noGrp="1"/>
          </p:cNvSpPr>
          <p:nvPr>
            <p:ph type="pic" sz="quarter" idx="25"/>
          </p:nvPr>
        </p:nvSpPr>
        <p:spPr>
          <a:xfrm>
            <a:off x="3442417" y="1857868"/>
            <a:ext cx="802208" cy="803072"/>
          </a:xfrm>
          <a:prstGeom prst="ellipse">
            <a:avLst/>
          </a:prstGeom>
          <a:ln>
            <a:noFill/>
          </a:ln>
        </p:spPr>
        <p:txBody>
          <a:bodyPr/>
          <a:lstStyle/>
          <a:p>
            <a:endParaRPr lang="uk-UA"/>
          </a:p>
        </p:txBody>
      </p:sp>
      <p:sp>
        <p:nvSpPr>
          <p:cNvPr id="10" name="Picture Placeholder 5"/>
          <p:cNvSpPr>
            <a:spLocks noGrp="1"/>
          </p:cNvSpPr>
          <p:nvPr>
            <p:ph type="pic" sz="quarter" idx="26"/>
          </p:nvPr>
        </p:nvSpPr>
        <p:spPr>
          <a:xfrm>
            <a:off x="1972234" y="1857868"/>
            <a:ext cx="802208" cy="803072"/>
          </a:xfrm>
          <a:prstGeom prst="ellipse">
            <a:avLst/>
          </a:prstGeom>
          <a:ln>
            <a:noFill/>
          </a:ln>
        </p:spPr>
        <p:txBody>
          <a:bodyPr/>
          <a:lstStyle/>
          <a:p>
            <a:endParaRPr lang="uk-UA"/>
          </a:p>
        </p:txBody>
      </p:sp>
      <p:sp>
        <p:nvSpPr>
          <p:cNvPr id="11" name="Picture Placeholder 5"/>
          <p:cNvSpPr>
            <a:spLocks noGrp="1"/>
          </p:cNvSpPr>
          <p:nvPr>
            <p:ph type="pic" sz="quarter" idx="27"/>
          </p:nvPr>
        </p:nvSpPr>
        <p:spPr>
          <a:xfrm>
            <a:off x="4912600" y="1857868"/>
            <a:ext cx="802208" cy="803072"/>
          </a:xfrm>
          <a:prstGeom prst="ellipse">
            <a:avLst/>
          </a:prstGeom>
          <a:ln>
            <a:noFill/>
          </a:ln>
        </p:spPr>
        <p:txBody>
          <a:bodyPr/>
          <a:lstStyle/>
          <a:p>
            <a:endParaRPr lang="uk-UA"/>
          </a:p>
        </p:txBody>
      </p:sp>
      <p:sp>
        <p:nvSpPr>
          <p:cNvPr id="12" name="Picture Placeholder 5"/>
          <p:cNvSpPr>
            <a:spLocks noGrp="1"/>
          </p:cNvSpPr>
          <p:nvPr>
            <p:ph type="pic" sz="quarter" idx="28"/>
          </p:nvPr>
        </p:nvSpPr>
        <p:spPr>
          <a:xfrm>
            <a:off x="6382783" y="1857868"/>
            <a:ext cx="802208" cy="803072"/>
          </a:xfrm>
          <a:prstGeom prst="ellipse">
            <a:avLst/>
          </a:prstGeom>
          <a:ln>
            <a:noFill/>
          </a:ln>
        </p:spPr>
        <p:txBody>
          <a:bodyPr/>
          <a:lstStyle/>
          <a:p>
            <a:endParaRPr lang="uk-UA"/>
          </a:p>
        </p:txBody>
      </p:sp>
      <p:sp>
        <p:nvSpPr>
          <p:cNvPr id="13" name="Picture Placeholder 5"/>
          <p:cNvSpPr>
            <a:spLocks noGrp="1"/>
          </p:cNvSpPr>
          <p:nvPr>
            <p:ph type="pic" sz="quarter" idx="29"/>
          </p:nvPr>
        </p:nvSpPr>
        <p:spPr>
          <a:xfrm>
            <a:off x="7852969" y="1857868"/>
            <a:ext cx="802208" cy="803072"/>
          </a:xfrm>
          <a:prstGeom prst="ellipse">
            <a:avLst/>
          </a:prstGeom>
          <a:ln>
            <a:noFill/>
          </a:ln>
        </p:spPr>
        <p:txBody>
          <a:bodyPr/>
          <a:lstStyle/>
          <a:p>
            <a:endParaRPr lang="uk-UA"/>
          </a:p>
        </p:txBody>
      </p:sp>
      <p:sp>
        <p:nvSpPr>
          <p:cNvPr id="14" name="Text Placeholder 12"/>
          <p:cNvSpPr>
            <a:spLocks noGrp="1"/>
          </p:cNvSpPr>
          <p:nvPr>
            <p:ph type="body" sz="quarter" idx="18" hasCustomPrompt="1"/>
          </p:nvPr>
        </p:nvSpPr>
        <p:spPr>
          <a:xfrm>
            <a:off x="450469" y="2853245"/>
            <a:ext cx="905387" cy="304800"/>
          </a:xfrm>
        </p:spPr>
        <p:txBody>
          <a:bodyPr/>
          <a:lstStyle>
            <a:lvl1pPr marL="0" marR="0" indent="0" algn="ctr"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15" name="Text Placeholder 12"/>
          <p:cNvSpPr>
            <a:spLocks noGrp="1"/>
          </p:cNvSpPr>
          <p:nvPr>
            <p:ph type="body" sz="quarter" idx="20" hasCustomPrompt="1"/>
          </p:nvPr>
        </p:nvSpPr>
        <p:spPr>
          <a:xfrm>
            <a:off x="1916824" y="2853245"/>
            <a:ext cx="905387" cy="304800"/>
          </a:xfrm>
        </p:spPr>
        <p:txBody>
          <a:bodyPr/>
          <a:lstStyle>
            <a:lvl1pPr marL="0" marR="0" indent="0" algn="ctr"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16" name="Text Placeholder 12"/>
          <p:cNvSpPr>
            <a:spLocks noGrp="1"/>
          </p:cNvSpPr>
          <p:nvPr>
            <p:ph type="body" sz="quarter" idx="22" hasCustomPrompt="1"/>
          </p:nvPr>
        </p:nvSpPr>
        <p:spPr>
          <a:xfrm>
            <a:off x="3383180" y="2853245"/>
            <a:ext cx="905387" cy="304800"/>
          </a:xfrm>
        </p:spPr>
        <p:txBody>
          <a:bodyPr/>
          <a:lstStyle>
            <a:lvl1pPr marL="0" marR="0" indent="0" algn="ctr"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17" name="Text Placeholder 12"/>
          <p:cNvSpPr>
            <a:spLocks noGrp="1"/>
          </p:cNvSpPr>
          <p:nvPr>
            <p:ph type="body" sz="quarter" idx="30" hasCustomPrompt="1"/>
          </p:nvPr>
        </p:nvSpPr>
        <p:spPr>
          <a:xfrm>
            <a:off x="4849536" y="2853245"/>
            <a:ext cx="905387" cy="304800"/>
          </a:xfrm>
        </p:spPr>
        <p:txBody>
          <a:bodyPr/>
          <a:lstStyle>
            <a:lvl1pPr marL="0" marR="0" indent="0" algn="ctr"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18" name="Text Placeholder 12"/>
          <p:cNvSpPr>
            <a:spLocks noGrp="1"/>
          </p:cNvSpPr>
          <p:nvPr>
            <p:ph type="body" sz="quarter" idx="31" hasCustomPrompt="1"/>
          </p:nvPr>
        </p:nvSpPr>
        <p:spPr>
          <a:xfrm>
            <a:off x="6315892" y="2853245"/>
            <a:ext cx="905387" cy="304800"/>
          </a:xfrm>
        </p:spPr>
        <p:txBody>
          <a:bodyPr/>
          <a:lstStyle>
            <a:lvl1pPr marL="0" marR="0" indent="0" algn="ctr"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19" name="Text Placeholder 12"/>
          <p:cNvSpPr>
            <a:spLocks noGrp="1"/>
          </p:cNvSpPr>
          <p:nvPr>
            <p:ph type="body" sz="quarter" idx="32" hasCustomPrompt="1"/>
          </p:nvPr>
        </p:nvSpPr>
        <p:spPr>
          <a:xfrm>
            <a:off x="7782248" y="2853245"/>
            <a:ext cx="905387" cy="304800"/>
          </a:xfrm>
        </p:spPr>
        <p:txBody>
          <a:bodyPr/>
          <a:lstStyle>
            <a:lvl1pPr marL="0" marR="0" indent="0" algn="ctr"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75" name="Text Placeholder 74"/>
          <p:cNvSpPr>
            <a:spLocks noGrp="1"/>
          </p:cNvSpPr>
          <p:nvPr>
            <p:ph type="body" sz="quarter" idx="33" hasCustomPrompt="1"/>
          </p:nvPr>
        </p:nvSpPr>
        <p:spPr>
          <a:xfrm>
            <a:off x="457200" y="3353611"/>
            <a:ext cx="665560" cy="161856"/>
          </a:xfrm>
        </p:spPr>
        <p:txBody>
          <a:bodyPr>
            <a:normAutofit/>
          </a:bodyPr>
          <a:lstStyle>
            <a:lvl1pPr>
              <a:defRPr sz="800"/>
            </a:lvl1pPr>
          </a:lstStyle>
          <a:p>
            <a:pPr lvl="0"/>
            <a:r>
              <a:rPr lang="en-US"/>
              <a:t>There text</a:t>
            </a:r>
          </a:p>
        </p:txBody>
      </p:sp>
      <p:sp>
        <p:nvSpPr>
          <p:cNvPr id="77" name="Text Placeholder 74"/>
          <p:cNvSpPr>
            <a:spLocks noGrp="1"/>
          </p:cNvSpPr>
          <p:nvPr>
            <p:ph type="body" sz="quarter" idx="34" hasCustomPrompt="1"/>
          </p:nvPr>
        </p:nvSpPr>
        <p:spPr>
          <a:xfrm>
            <a:off x="457200" y="3613612"/>
            <a:ext cx="665560" cy="161856"/>
          </a:xfrm>
        </p:spPr>
        <p:txBody>
          <a:bodyPr>
            <a:normAutofit/>
          </a:bodyPr>
          <a:lstStyle>
            <a:lvl1pPr>
              <a:defRPr sz="800"/>
            </a:lvl1pPr>
          </a:lstStyle>
          <a:p>
            <a:pPr lvl="0"/>
            <a:r>
              <a:rPr lang="en-US"/>
              <a:t>There text</a:t>
            </a:r>
          </a:p>
        </p:txBody>
      </p:sp>
      <p:sp>
        <p:nvSpPr>
          <p:cNvPr id="78" name="Text Placeholder 74"/>
          <p:cNvSpPr>
            <a:spLocks noGrp="1"/>
          </p:cNvSpPr>
          <p:nvPr>
            <p:ph type="body" sz="quarter" idx="35" hasCustomPrompt="1"/>
          </p:nvPr>
        </p:nvSpPr>
        <p:spPr>
          <a:xfrm>
            <a:off x="457200" y="3832163"/>
            <a:ext cx="665560" cy="161856"/>
          </a:xfrm>
        </p:spPr>
        <p:txBody>
          <a:bodyPr>
            <a:normAutofit/>
          </a:bodyPr>
          <a:lstStyle>
            <a:lvl1pPr>
              <a:defRPr sz="800"/>
            </a:lvl1pPr>
          </a:lstStyle>
          <a:p>
            <a:pPr lvl="0"/>
            <a:r>
              <a:rPr lang="en-US"/>
              <a:t>There text</a:t>
            </a:r>
          </a:p>
        </p:txBody>
      </p:sp>
      <p:sp>
        <p:nvSpPr>
          <p:cNvPr id="79" name="Text Placeholder 74"/>
          <p:cNvSpPr>
            <a:spLocks noGrp="1"/>
          </p:cNvSpPr>
          <p:nvPr>
            <p:ph type="body" sz="quarter" idx="36" hasCustomPrompt="1"/>
          </p:nvPr>
        </p:nvSpPr>
        <p:spPr>
          <a:xfrm>
            <a:off x="457200" y="4054483"/>
            <a:ext cx="665560" cy="161856"/>
          </a:xfrm>
        </p:spPr>
        <p:txBody>
          <a:bodyPr>
            <a:normAutofit/>
          </a:bodyPr>
          <a:lstStyle>
            <a:lvl1pPr>
              <a:defRPr sz="800"/>
            </a:lvl1pPr>
          </a:lstStyle>
          <a:p>
            <a:pPr lvl="0"/>
            <a:r>
              <a:rPr lang="en-US"/>
              <a:t>There text</a:t>
            </a:r>
          </a:p>
        </p:txBody>
      </p:sp>
      <p:sp>
        <p:nvSpPr>
          <p:cNvPr id="92" name="Text Placeholder 74"/>
          <p:cNvSpPr>
            <a:spLocks noGrp="1"/>
          </p:cNvSpPr>
          <p:nvPr>
            <p:ph type="body" sz="quarter" idx="37" hasCustomPrompt="1"/>
          </p:nvPr>
        </p:nvSpPr>
        <p:spPr>
          <a:xfrm>
            <a:off x="1923003" y="3353611"/>
            <a:ext cx="665560" cy="161856"/>
          </a:xfrm>
        </p:spPr>
        <p:txBody>
          <a:bodyPr>
            <a:normAutofit/>
          </a:bodyPr>
          <a:lstStyle>
            <a:lvl1pPr>
              <a:defRPr sz="800"/>
            </a:lvl1pPr>
          </a:lstStyle>
          <a:p>
            <a:pPr lvl="0"/>
            <a:r>
              <a:rPr lang="en-US"/>
              <a:t>There text</a:t>
            </a:r>
          </a:p>
        </p:txBody>
      </p:sp>
      <p:sp>
        <p:nvSpPr>
          <p:cNvPr id="93" name="Text Placeholder 74"/>
          <p:cNvSpPr>
            <a:spLocks noGrp="1"/>
          </p:cNvSpPr>
          <p:nvPr>
            <p:ph type="body" sz="quarter" idx="38" hasCustomPrompt="1"/>
          </p:nvPr>
        </p:nvSpPr>
        <p:spPr>
          <a:xfrm>
            <a:off x="1923003" y="3613612"/>
            <a:ext cx="665560" cy="161856"/>
          </a:xfrm>
        </p:spPr>
        <p:txBody>
          <a:bodyPr>
            <a:normAutofit/>
          </a:bodyPr>
          <a:lstStyle>
            <a:lvl1pPr>
              <a:defRPr sz="800"/>
            </a:lvl1pPr>
          </a:lstStyle>
          <a:p>
            <a:pPr lvl="0"/>
            <a:r>
              <a:rPr lang="en-US"/>
              <a:t>There text</a:t>
            </a:r>
          </a:p>
        </p:txBody>
      </p:sp>
      <p:sp>
        <p:nvSpPr>
          <p:cNvPr id="94" name="Text Placeholder 74"/>
          <p:cNvSpPr>
            <a:spLocks noGrp="1"/>
          </p:cNvSpPr>
          <p:nvPr>
            <p:ph type="body" sz="quarter" idx="39" hasCustomPrompt="1"/>
          </p:nvPr>
        </p:nvSpPr>
        <p:spPr>
          <a:xfrm>
            <a:off x="1923003" y="3832163"/>
            <a:ext cx="665560" cy="161856"/>
          </a:xfrm>
        </p:spPr>
        <p:txBody>
          <a:bodyPr>
            <a:normAutofit/>
          </a:bodyPr>
          <a:lstStyle>
            <a:lvl1pPr>
              <a:defRPr sz="800"/>
            </a:lvl1pPr>
          </a:lstStyle>
          <a:p>
            <a:pPr lvl="0"/>
            <a:r>
              <a:rPr lang="en-US"/>
              <a:t>There text</a:t>
            </a:r>
          </a:p>
        </p:txBody>
      </p:sp>
      <p:sp>
        <p:nvSpPr>
          <p:cNvPr id="95" name="Text Placeholder 74"/>
          <p:cNvSpPr>
            <a:spLocks noGrp="1"/>
          </p:cNvSpPr>
          <p:nvPr>
            <p:ph type="body" sz="quarter" idx="40" hasCustomPrompt="1"/>
          </p:nvPr>
        </p:nvSpPr>
        <p:spPr>
          <a:xfrm>
            <a:off x="1923003" y="4054483"/>
            <a:ext cx="665560" cy="161856"/>
          </a:xfrm>
        </p:spPr>
        <p:txBody>
          <a:bodyPr>
            <a:normAutofit/>
          </a:bodyPr>
          <a:lstStyle>
            <a:lvl1pPr>
              <a:defRPr sz="800"/>
            </a:lvl1pPr>
          </a:lstStyle>
          <a:p>
            <a:pPr lvl="0"/>
            <a:r>
              <a:rPr lang="en-US"/>
              <a:t>There text</a:t>
            </a:r>
          </a:p>
        </p:txBody>
      </p:sp>
      <p:sp>
        <p:nvSpPr>
          <p:cNvPr id="108" name="Text Placeholder 74"/>
          <p:cNvSpPr>
            <a:spLocks noGrp="1"/>
          </p:cNvSpPr>
          <p:nvPr>
            <p:ph type="body" sz="quarter" idx="41" hasCustomPrompt="1"/>
          </p:nvPr>
        </p:nvSpPr>
        <p:spPr>
          <a:xfrm>
            <a:off x="3388809" y="3353611"/>
            <a:ext cx="665560" cy="161856"/>
          </a:xfrm>
        </p:spPr>
        <p:txBody>
          <a:bodyPr>
            <a:normAutofit/>
          </a:bodyPr>
          <a:lstStyle>
            <a:lvl1pPr>
              <a:defRPr sz="800"/>
            </a:lvl1pPr>
          </a:lstStyle>
          <a:p>
            <a:pPr lvl="0"/>
            <a:r>
              <a:rPr lang="en-US"/>
              <a:t>There text</a:t>
            </a:r>
          </a:p>
        </p:txBody>
      </p:sp>
      <p:sp>
        <p:nvSpPr>
          <p:cNvPr id="109" name="Text Placeholder 74"/>
          <p:cNvSpPr>
            <a:spLocks noGrp="1"/>
          </p:cNvSpPr>
          <p:nvPr>
            <p:ph type="body" sz="quarter" idx="42" hasCustomPrompt="1"/>
          </p:nvPr>
        </p:nvSpPr>
        <p:spPr>
          <a:xfrm>
            <a:off x="3388809" y="3613612"/>
            <a:ext cx="665560" cy="161856"/>
          </a:xfrm>
        </p:spPr>
        <p:txBody>
          <a:bodyPr>
            <a:normAutofit/>
          </a:bodyPr>
          <a:lstStyle>
            <a:lvl1pPr>
              <a:defRPr sz="800"/>
            </a:lvl1pPr>
          </a:lstStyle>
          <a:p>
            <a:pPr lvl="0"/>
            <a:r>
              <a:rPr lang="en-US"/>
              <a:t>There text</a:t>
            </a:r>
          </a:p>
        </p:txBody>
      </p:sp>
      <p:sp>
        <p:nvSpPr>
          <p:cNvPr id="110" name="Text Placeholder 74"/>
          <p:cNvSpPr>
            <a:spLocks noGrp="1"/>
          </p:cNvSpPr>
          <p:nvPr>
            <p:ph type="body" sz="quarter" idx="43" hasCustomPrompt="1"/>
          </p:nvPr>
        </p:nvSpPr>
        <p:spPr>
          <a:xfrm>
            <a:off x="3388809" y="3832163"/>
            <a:ext cx="665560" cy="161856"/>
          </a:xfrm>
        </p:spPr>
        <p:txBody>
          <a:bodyPr>
            <a:normAutofit/>
          </a:bodyPr>
          <a:lstStyle>
            <a:lvl1pPr>
              <a:defRPr sz="800"/>
            </a:lvl1pPr>
          </a:lstStyle>
          <a:p>
            <a:pPr lvl="0"/>
            <a:r>
              <a:rPr lang="en-US"/>
              <a:t>There text</a:t>
            </a:r>
          </a:p>
        </p:txBody>
      </p:sp>
      <p:sp>
        <p:nvSpPr>
          <p:cNvPr id="111" name="Text Placeholder 74"/>
          <p:cNvSpPr>
            <a:spLocks noGrp="1"/>
          </p:cNvSpPr>
          <p:nvPr>
            <p:ph type="body" sz="quarter" idx="44" hasCustomPrompt="1"/>
          </p:nvPr>
        </p:nvSpPr>
        <p:spPr>
          <a:xfrm>
            <a:off x="3388809" y="4054483"/>
            <a:ext cx="665560" cy="161856"/>
          </a:xfrm>
        </p:spPr>
        <p:txBody>
          <a:bodyPr>
            <a:normAutofit/>
          </a:bodyPr>
          <a:lstStyle>
            <a:lvl1pPr>
              <a:defRPr sz="800"/>
            </a:lvl1pPr>
          </a:lstStyle>
          <a:p>
            <a:pPr lvl="0"/>
            <a:r>
              <a:rPr lang="en-US"/>
              <a:t>There text</a:t>
            </a:r>
          </a:p>
        </p:txBody>
      </p:sp>
      <p:sp>
        <p:nvSpPr>
          <p:cNvPr id="124" name="Text Placeholder 74"/>
          <p:cNvSpPr>
            <a:spLocks noGrp="1"/>
          </p:cNvSpPr>
          <p:nvPr>
            <p:ph type="body" sz="quarter" idx="45" hasCustomPrompt="1"/>
          </p:nvPr>
        </p:nvSpPr>
        <p:spPr>
          <a:xfrm>
            <a:off x="4850844" y="3353611"/>
            <a:ext cx="665560" cy="161856"/>
          </a:xfrm>
        </p:spPr>
        <p:txBody>
          <a:bodyPr>
            <a:normAutofit/>
          </a:bodyPr>
          <a:lstStyle>
            <a:lvl1pPr>
              <a:defRPr sz="800"/>
            </a:lvl1pPr>
          </a:lstStyle>
          <a:p>
            <a:pPr lvl="0"/>
            <a:r>
              <a:rPr lang="en-US"/>
              <a:t>There text</a:t>
            </a:r>
          </a:p>
        </p:txBody>
      </p:sp>
      <p:sp>
        <p:nvSpPr>
          <p:cNvPr id="125" name="Text Placeholder 74"/>
          <p:cNvSpPr>
            <a:spLocks noGrp="1"/>
          </p:cNvSpPr>
          <p:nvPr>
            <p:ph type="body" sz="quarter" idx="46" hasCustomPrompt="1"/>
          </p:nvPr>
        </p:nvSpPr>
        <p:spPr>
          <a:xfrm>
            <a:off x="4850844" y="3613612"/>
            <a:ext cx="665560" cy="161856"/>
          </a:xfrm>
        </p:spPr>
        <p:txBody>
          <a:bodyPr>
            <a:normAutofit/>
          </a:bodyPr>
          <a:lstStyle>
            <a:lvl1pPr>
              <a:defRPr sz="800"/>
            </a:lvl1pPr>
          </a:lstStyle>
          <a:p>
            <a:pPr lvl="0"/>
            <a:r>
              <a:rPr lang="en-US"/>
              <a:t>There text</a:t>
            </a:r>
          </a:p>
        </p:txBody>
      </p:sp>
      <p:sp>
        <p:nvSpPr>
          <p:cNvPr id="126" name="Text Placeholder 74"/>
          <p:cNvSpPr>
            <a:spLocks noGrp="1"/>
          </p:cNvSpPr>
          <p:nvPr>
            <p:ph type="body" sz="quarter" idx="47" hasCustomPrompt="1"/>
          </p:nvPr>
        </p:nvSpPr>
        <p:spPr>
          <a:xfrm>
            <a:off x="4850844" y="3832163"/>
            <a:ext cx="665560" cy="161856"/>
          </a:xfrm>
        </p:spPr>
        <p:txBody>
          <a:bodyPr>
            <a:normAutofit/>
          </a:bodyPr>
          <a:lstStyle>
            <a:lvl1pPr>
              <a:defRPr sz="800"/>
            </a:lvl1pPr>
          </a:lstStyle>
          <a:p>
            <a:pPr lvl="0"/>
            <a:r>
              <a:rPr lang="en-US"/>
              <a:t>There text</a:t>
            </a:r>
          </a:p>
        </p:txBody>
      </p:sp>
      <p:sp>
        <p:nvSpPr>
          <p:cNvPr id="127" name="Text Placeholder 74"/>
          <p:cNvSpPr>
            <a:spLocks noGrp="1"/>
          </p:cNvSpPr>
          <p:nvPr>
            <p:ph type="body" sz="quarter" idx="48" hasCustomPrompt="1"/>
          </p:nvPr>
        </p:nvSpPr>
        <p:spPr>
          <a:xfrm>
            <a:off x="4850844" y="4054483"/>
            <a:ext cx="665560" cy="161856"/>
          </a:xfrm>
        </p:spPr>
        <p:txBody>
          <a:bodyPr>
            <a:normAutofit/>
          </a:bodyPr>
          <a:lstStyle>
            <a:lvl1pPr>
              <a:defRPr sz="800"/>
            </a:lvl1pPr>
          </a:lstStyle>
          <a:p>
            <a:pPr lvl="0"/>
            <a:r>
              <a:rPr lang="en-US"/>
              <a:t>There text</a:t>
            </a:r>
          </a:p>
        </p:txBody>
      </p:sp>
      <p:sp>
        <p:nvSpPr>
          <p:cNvPr id="140" name="Text Placeholder 74"/>
          <p:cNvSpPr>
            <a:spLocks noGrp="1"/>
          </p:cNvSpPr>
          <p:nvPr>
            <p:ph type="body" sz="quarter" idx="49" hasCustomPrompt="1"/>
          </p:nvPr>
        </p:nvSpPr>
        <p:spPr>
          <a:xfrm>
            <a:off x="6335487" y="3353611"/>
            <a:ext cx="665560" cy="161856"/>
          </a:xfrm>
        </p:spPr>
        <p:txBody>
          <a:bodyPr>
            <a:normAutofit/>
          </a:bodyPr>
          <a:lstStyle>
            <a:lvl1pPr>
              <a:defRPr sz="800"/>
            </a:lvl1pPr>
          </a:lstStyle>
          <a:p>
            <a:pPr lvl="0"/>
            <a:r>
              <a:rPr lang="en-US"/>
              <a:t>There text</a:t>
            </a:r>
          </a:p>
        </p:txBody>
      </p:sp>
      <p:sp>
        <p:nvSpPr>
          <p:cNvPr id="141" name="Text Placeholder 74"/>
          <p:cNvSpPr>
            <a:spLocks noGrp="1"/>
          </p:cNvSpPr>
          <p:nvPr>
            <p:ph type="body" sz="quarter" idx="50" hasCustomPrompt="1"/>
          </p:nvPr>
        </p:nvSpPr>
        <p:spPr>
          <a:xfrm>
            <a:off x="6335487" y="3613612"/>
            <a:ext cx="665560" cy="161856"/>
          </a:xfrm>
        </p:spPr>
        <p:txBody>
          <a:bodyPr>
            <a:normAutofit/>
          </a:bodyPr>
          <a:lstStyle>
            <a:lvl1pPr>
              <a:defRPr sz="800"/>
            </a:lvl1pPr>
          </a:lstStyle>
          <a:p>
            <a:pPr lvl="0"/>
            <a:r>
              <a:rPr lang="en-US"/>
              <a:t>There text</a:t>
            </a:r>
          </a:p>
        </p:txBody>
      </p:sp>
      <p:sp>
        <p:nvSpPr>
          <p:cNvPr id="142" name="Text Placeholder 74"/>
          <p:cNvSpPr>
            <a:spLocks noGrp="1"/>
          </p:cNvSpPr>
          <p:nvPr>
            <p:ph type="body" sz="quarter" idx="51" hasCustomPrompt="1"/>
          </p:nvPr>
        </p:nvSpPr>
        <p:spPr>
          <a:xfrm>
            <a:off x="6335487" y="3832163"/>
            <a:ext cx="665560" cy="161856"/>
          </a:xfrm>
        </p:spPr>
        <p:txBody>
          <a:bodyPr>
            <a:normAutofit/>
          </a:bodyPr>
          <a:lstStyle>
            <a:lvl1pPr>
              <a:defRPr sz="800"/>
            </a:lvl1pPr>
          </a:lstStyle>
          <a:p>
            <a:pPr lvl="0"/>
            <a:r>
              <a:rPr lang="en-US"/>
              <a:t>There text</a:t>
            </a:r>
          </a:p>
        </p:txBody>
      </p:sp>
      <p:sp>
        <p:nvSpPr>
          <p:cNvPr id="143" name="Text Placeholder 74"/>
          <p:cNvSpPr>
            <a:spLocks noGrp="1"/>
          </p:cNvSpPr>
          <p:nvPr>
            <p:ph type="body" sz="quarter" idx="52" hasCustomPrompt="1"/>
          </p:nvPr>
        </p:nvSpPr>
        <p:spPr>
          <a:xfrm>
            <a:off x="6335487" y="4054483"/>
            <a:ext cx="665560" cy="161856"/>
          </a:xfrm>
        </p:spPr>
        <p:txBody>
          <a:bodyPr>
            <a:normAutofit/>
          </a:bodyPr>
          <a:lstStyle>
            <a:lvl1pPr>
              <a:defRPr sz="800"/>
            </a:lvl1pPr>
          </a:lstStyle>
          <a:p>
            <a:pPr lvl="0"/>
            <a:r>
              <a:rPr lang="en-US"/>
              <a:t>There text</a:t>
            </a:r>
          </a:p>
        </p:txBody>
      </p:sp>
      <p:sp>
        <p:nvSpPr>
          <p:cNvPr id="156" name="Text Placeholder 74"/>
          <p:cNvSpPr>
            <a:spLocks noGrp="1"/>
          </p:cNvSpPr>
          <p:nvPr>
            <p:ph type="body" sz="quarter" idx="53" hasCustomPrompt="1"/>
          </p:nvPr>
        </p:nvSpPr>
        <p:spPr>
          <a:xfrm>
            <a:off x="7797522" y="3353611"/>
            <a:ext cx="665560" cy="161856"/>
          </a:xfrm>
        </p:spPr>
        <p:txBody>
          <a:bodyPr>
            <a:normAutofit/>
          </a:bodyPr>
          <a:lstStyle>
            <a:lvl1pPr>
              <a:defRPr sz="800"/>
            </a:lvl1pPr>
          </a:lstStyle>
          <a:p>
            <a:pPr lvl="0"/>
            <a:r>
              <a:rPr lang="en-US"/>
              <a:t>There text</a:t>
            </a:r>
          </a:p>
        </p:txBody>
      </p:sp>
      <p:sp>
        <p:nvSpPr>
          <p:cNvPr id="157" name="Text Placeholder 74"/>
          <p:cNvSpPr>
            <a:spLocks noGrp="1"/>
          </p:cNvSpPr>
          <p:nvPr>
            <p:ph type="body" sz="quarter" idx="54" hasCustomPrompt="1"/>
          </p:nvPr>
        </p:nvSpPr>
        <p:spPr>
          <a:xfrm>
            <a:off x="7797522" y="3613612"/>
            <a:ext cx="665560" cy="161856"/>
          </a:xfrm>
        </p:spPr>
        <p:txBody>
          <a:bodyPr>
            <a:normAutofit/>
          </a:bodyPr>
          <a:lstStyle>
            <a:lvl1pPr>
              <a:defRPr sz="800"/>
            </a:lvl1pPr>
          </a:lstStyle>
          <a:p>
            <a:pPr lvl="0"/>
            <a:r>
              <a:rPr lang="en-US"/>
              <a:t>There text</a:t>
            </a:r>
          </a:p>
        </p:txBody>
      </p:sp>
      <p:sp>
        <p:nvSpPr>
          <p:cNvPr id="158" name="Text Placeholder 74"/>
          <p:cNvSpPr>
            <a:spLocks noGrp="1"/>
          </p:cNvSpPr>
          <p:nvPr>
            <p:ph type="body" sz="quarter" idx="55" hasCustomPrompt="1"/>
          </p:nvPr>
        </p:nvSpPr>
        <p:spPr>
          <a:xfrm>
            <a:off x="7797522" y="3832163"/>
            <a:ext cx="665560" cy="161856"/>
          </a:xfrm>
        </p:spPr>
        <p:txBody>
          <a:bodyPr>
            <a:normAutofit/>
          </a:bodyPr>
          <a:lstStyle>
            <a:lvl1pPr>
              <a:defRPr sz="800"/>
            </a:lvl1pPr>
          </a:lstStyle>
          <a:p>
            <a:pPr lvl="0"/>
            <a:r>
              <a:rPr lang="en-US"/>
              <a:t>There text</a:t>
            </a:r>
          </a:p>
        </p:txBody>
      </p:sp>
      <p:sp>
        <p:nvSpPr>
          <p:cNvPr id="159" name="Text Placeholder 74"/>
          <p:cNvSpPr>
            <a:spLocks noGrp="1"/>
          </p:cNvSpPr>
          <p:nvPr>
            <p:ph type="body" sz="quarter" idx="56" hasCustomPrompt="1"/>
          </p:nvPr>
        </p:nvSpPr>
        <p:spPr>
          <a:xfrm>
            <a:off x="7797522" y="4054483"/>
            <a:ext cx="665560" cy="161856"/>
          </a:xfrm>
        </p:spPr>
        <p:txBody>
          <a:bodyPr>
            <a:normAutofit/>
          </a:bodyPr>
          <a:lstStyle>
            <a:lvl1pPr>
              <a:defRPr sz="800"/>
            </a:lvl1pPr>
          </a:lstStyle>
          <a:p>
            <a:pPr lvl="0"/>
            <a:r>
              <a:rPr lang="en-US"/>
              <a:t>There text</a:t>
            </a:r>
          </a:p>
        </p:txBody>
      </p:sp>
    </p:spTree>
    <p:extLst>
      <p:ext uri="{BB962C8B-B14F-4D97-AF65-F5344CB8AC3E}">
        <p14:creationId xmlns:p14="http://schemas.microsoft.com/office/powerpoint/2010/main" val="10500695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D7F0D6F-A31A-894D-AD16-8D76EBA8FA35}"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4" name="Footer Placeholder 3"/>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5" name="Slide Number Placeholder 4"/>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6" name="Text Placeholder 12"/>
          <p:cNvSpPr>
            <a:spLocks noGrp="1"/>
          </p:cNvSpPr>
          <p:nvPr>
            <p:ph type="body" sz="quarter" idx="16"/>
          </p:nvPr>
        </p:nvSpPr>
        <p:spPr>
          <a:xfrm>
            <a:off x="853688" y="420471"/>
            <a:ext cx="7427119" cy="459424"/>
          </a:xfrm>
        </p:spPr>
        <p:txBody>
          <a:bodyPr>
            <a:noAutofit/>
          </a:bodyPr>
          <a:lstStyle>
            <a:lvl1pPr algn="ctr">
              <a:defRPr sz="2700">
                <a:solidFill>
                  <a:srgbClr val="F36F2F"/>
                </a:solidFill>
                <a:latin typeface="Raleway" panose="020B0003030101060003" pitchFamily="34" charset="0"/>
              </a:defRPr>
            </a:lvl1pPr>
          </a:lstStyle>
          <a:p>
            <a:pPr lvl="0"/>
            <a:endParaRPr lang="en-US"/>
          </a:p>
        </p:txBody>
      </p:sp>
      <p:sp>
        <p:nvSpPr>
          <p:cNvPr id="7" name="Text Placeholder 14"/>
          <p:cNvSpPr>
            <a:spLocks noGrp="1"/>
          </p:cNvSpPr>
          <p:nvPr>
            <p:ph type="body" sz="quarter" idx="17" hasCustomPrompt="1"/>
          </p:nvPr>
        </p:nvSpPr>
        <p:spPr>
          <a:xfrm>
            <a:off x="1818094" y="925116"/>
            <a:ext cx="5486333" cy="459424"/>
          </a:xfrm>
        </p:spPr>
        <p:txBody>
          <a:bodyPr/>
          <a:lstStyle>
            <a:lvl1pPr algn="ctr">
              <a:defRPr/>
            </a:lvl1pPr>
          </a:lstStyle>
          <a:p>
            <a:pPr lvl="0"/>
            <a:r>
              <a:rPr lang="en-US"/>
              <a:t>There text</a:t>
            </a:r>
          </a:p>
        </p:txBody>
      </p:sp>
      <p:sp>
        <p:nvSpPr>
          <p:cNvPr id="8" name="Text Placeholder 12"/>
          <p:cNvSpPr>
            <a:spLocks noGrp="1"/>
          </p:cNvSpPr>
          <p:nvPr>
            <p:ph type="body" sz="quarter" idx="18" hasCustomPrompt="1"/>
          </p:nvPr>
        </p:nvSpPr>
        <p:spPr>
          <a:xfrm>
            <a:off x="471964" y="1597819"/>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9" name="Text Placeholder 14"/>
          <p:cNvSpPr>
            <a:spLocks noGrp="1"/>
          </p:cNvSpPr>
          <p:nvPr>
            <p:ph type="body" sz="quarter" idx="19" hasCustomPrompt="1"/>
          </p:nvPr>
        </p:nvSpPr>
        <p:spPr>
          <a:xfrm>
            <a:off x="461931" y="1999062"/>
            <a:ext cx="1360885" cy="586978"/>
          </a:xfrm>
        </p:spPr>
        <p:txBody>
          <a:bodyPr/>
          <a:lstStyle>
            <a:lvl1pPr>
              <a:defRPr/>
            </a:lvl1pPr>
          </a:lstStyle>
          <a:p>
            <a:pPr lvl="0"/>
            <a:r>
              <a:rPr lang="en-US"/>
              <a:t>There text</a:t>
            </a:r>
          </a:p>
        </p:txBody>
      </p:sp>
      <p:sp>
        <p:nvSpPr>
          <p:cNvPr id="10" name="Text Placeholder 12"/>
          <p:cNvSpPr>
            <a:spLocks noGrp="1"/>
          </p:cNvSpPr>
          <p:nvPr>
            <p:ph type="body" sz="quarter" idx="20" hasCustomPrompt="1"/>
          </p:nvPr>
        </p:nvSpPr>
        <p:spPr>
          <a:xfrm>
            <a:off x="2191314" y="1597819"/>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11" name="Text Placeholder 14"/>
          <p:cNvSpPr>
            <a:spLocks noGrp="1"/>
          </p:cNvSpPr>
          <p:nvPr>
            <p:ph type="body" sz="quarter" idx="21" hasCustomPrompt="1"/>
          </p:nvPr>
        </p:nvSpPr>
        <p:spPr>
          <a:xfrm>
            <a:off x="2180103" y="1999062"/>
            <a:ext cx="1360885" cy="586978"/>
          </a:xfrm>
        </p:spPr>
        <p:txBody>
          <a:bodyPr/>
          <a:lstStyle>
            <a:lvl1pPr>
              <a:defRPr/>
            </a:lvl1pPr>
          </a:lstStyle>
          <a:p>
            <a:pPr lvl="0"/>
            <a:r>
              <a:rPr lang="en-US"/>
              <a:t>There text</a:t>
            </a:r>
          </a:p>
        </p:txBody>
      </p:sp>
      <p:sp>
        <p:nvSpPr>
          <p:cNvPr id="12" name="Text Placeholder 12"/>
          <p:cNvSpPr>
            <a:spLocks noGrp="1"/>
          </p:cNvSpPr>
          <p:nvPr>
            <p:ph type="body" sz="quarter" idx="22" hasCustomPrompt="1"/>
          </p:nvPr>
        </p:nvSpPr>
        <p:spPr>
          <a:xfrm>
            <a:off x="3910667" y="1597819"/>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13" name="Text Placeholder 14"/>
          <p:cNvSpPr>
            <a:spLocks noGrp="1"/>
          </p:cNvSpPr>
          <p:nvPr>
            <p:ph type="body" sz="quarter" idx="23" hasCustomPrompt="1"/>
          </p:nvPr>
        </p:nvSpPr>
        <p:spPr>
          <a:xfrm>
            <a:off x="3898274" y="1999062"/>
            <a:ext cx="1360885" cy="586978"/>
          </a:xfrm>
        </p:spPr>
        <p:txBody>
          <a:bodyPr/>
          <a:lstStyle>
            <a:lvl1pPr>
              <a:defRPr/>
            </a:lvl1pPr>
          </a:lstStyle>
          <a:p>
            <a:pPr lvl="0"/>
            <a:r>
              <a:rPr lang="en-US"/>
              <a:t>There text</a:t>
            </a:r>
          </a:p>
        </p:txBody>
      </p:sp>
      <p:sp>
        <p:nvSpPr>
          <p:cNvPr id="14" name="Text Placeholder 12"/>
          <p:cNvSpPr>
            <a:spLocks noGrp="1"/>
          </p:cNvSpPr>
          <p:nvPr>
            <p:ph type="body" sz="quarter" idx="24" hasCustomPrompt="1"/>
          </p:nvPr>
        </p:nvSpPr>
        <p:spPr>
          <a:xfrm>
            <a:off x="5630019" y="1597819"/>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15" name="Text Placeholder 14"/>
          <p:cNvSpPr>
            <a:spLocks noGrp="1"/>
          </p:cNvSpPr>
          <p:nvPr>
            <p:ph type="body" sz="quarter" idx="25" hasCustomPrompt="1"/>
          </p:nvPr>
        </p:nvSpPr>
        <p:spPr>
          <a:xfrm>
            <a:off x="5616447" y="1999062"/>
            <a:ext cx="1360885" cy="586978"/>
          </a:xfrm>
        </p:spPr>
        <p:txBody>
          <a:bodyPr/>
          <a:lstStyle>
            <a:lvl1pPr>
              <a:defRPr/>
            </a:lvl1pPr>
          </a:lstStyle>
          <a:p>
            <a:pPr lvl="0"/>
            <a:r>
              <a:rPr lang="en-US"/>
              <a:t>There text</a:t>
            </a:r>
          </a:p>
        </p:txBody>
      </p:sp>
      <p:sp>
        <p:nvSpPr>
          <p:cNvPr id="16" name="Text Placeholder 12"/>
          <p:cNvSpPr>
            <a:spLocks noGrp="1"/>
          </p:cNvSpPr>
          <p:nvPr>
            <p:ph type="body" sz="quarter" idx="26" hasCustomPrompt="1"/>
          </p:nvPr>
        </p:nvSpPr>
        <p:spPr>
          <a:xfrm>
            <a:off x="7349371" y="1597819"/>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17" name="Text Placeholder 14"/>
          <p:cNvSpPr>
            <a:spLocks noGrp="1"/>
          </p:cNvSpPr>
          <p:nvPr>
            <p:ph type="body" sz="quarter" idx="27" hasCustomPrompt="1"/>
          </p:nvPr>
        </p:nvSpPr>
        <p:spPr>
          <a:xfrm>
            <a:off x="7334619" y="1999062"/>
            <a:ext cx="1360885" cy="586978"/>
          </a:xfrm>
        </p:spPr>
        <p:txBody>
          <a:bodyPr/>
          <a:lstStyle>
            <a:lvl1pPr>
              <a:defRPr/>
            </a:lvl1pPr>
          </a:lstStyle>
          <a:p>
            <a:pPr lvl="0"/>
            <a:r>
              <a:rPr lang="en-US"/>
              <a:t>There text</a:t>
            </a:r>
          </a:p>
        </p:txBody>
      </p:sp>
      <p:sp>
        <p:nvSpPr>
          <p:cNvPr id="20" name="Picture Placeholder 19"/>
          <p:cNvSpPr>
            <a:spLocks noGrp="1"/>
          </p:cNvSpPr>
          <p:nvPr>
            <p:ph type="pic" sz="quarter" idx="28"/>
          </p:nvPr>
        </p:nvSpPr>
        <p:spPr>
          <a:xfrm>
            <a:off x="471496" y="3038095"/>
            <a:ext cx="4100513" cy="1619630"/>
          </a:xfrm>
        </p:spPr>
        <p:txBody>
          <a:bodyPr/>
          <a:lstStyle/>
          <a:p>
            <a:endParaRPr lang="en-US" dirty="0"/>
          </a:p>
        </p:txBody>
      </p:sp>
      <p:sp>
        <p:nvSpPr>
          <p:cNvPr id="22" name="Text Placeholder 21"/>
          <p:cNvSpPr>
            <a:spLocks noGrp="1"/>
          </p:cNvSpPr>
          <p:nvPr>
            <p:ph type="body" sz="quarter" idx="29" hasCustomPrompt="1"/>
          </p:nvPr>
        </p:nvSpPr>
        <p:spPr>
          <a:xfrm>
            <a:off x="4707733" y="3038485"/>
            <a:ext cx="3974306" cy="497681"/>
          </a:xfrm>
        </p:spPr>
        <p:txBody>
          <a:bodyPr/>
          <a:lstStyle>
            <a:lvl1pPr>
              <a:defRPr/>
            </a:lvl1pPr>
          </a:lstStyle>
          <a:p>
            <a:pPr lvl="0"/>
            <a:r>
              <a:rPr lang="en-US"/>
              <a:t>There text</a:t>
            </a:r>
          </a:p>
        </p:txBody>
      </p:sp>
      <p:sp>
        <p:nvSpPr>
          <p:cNvPr id="23" name="Text Placeholder 21"/>
          <p:cNvSpPr>
            <a:spLocks noGrp="1"/>
          </p:cNvSpPr>
          <p:nvPr>
            <p:ph type="body" sz="quarter" idx="30" hasCustomPrompt="1"/>
          </p:nvPr>
        </p:nvSpPr>
        <p:spPr>
          <a:xfrm>
            <a:off x="4707733" y="3645693"/>
            <a:ext cx="3974306" cy="1012032"/>
          </a:xfrm>
        </p:spPr>
        <p:txBody>
          <a:bodyPr/>
          <a:lstStyle>
            <a:lvl1pPr>
              <a:defRPr/>
            </a:lvl1pPr>
          </a:lstStyle>
          <a:p>
            <a:pPr lvl="0"/>
            <a:r>
              <a:rPr lang="en-US"/>
              <a:t>There text</a:t>
            </a:r>
          </a:p>
        </p:txBody>
      </p:sp>
    </p:spTree>
    <p:extLst>
      <p:ext uri="{BB962C8B-B14F-4D97-AF65-F5344CB8AC3E}">
        <p14:creationId xmlns:p14="http://schemas.microsoft.com/office/powerpoint/2010/main" val="28565659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E9095E3-66B1-AA4C-8369-7F45262646CA}"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4" name="Footer Placeholder 3"/>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5" name="Slide Number Placeholder 4"/>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6" name="Text Placeholder 12"/>
          <p:cNvSpPr>
            <a:spLocks noGrp="1"/>
          </p:cNvSpPr>
          <p:nvPr>
            <p:ph type="body" sz="quarter" idx="16"/>
          </p:nvPr>
        </p:nvSpPr>
        <p:spPr>
          <a:xfrm>
            <a:off x="853688" y="420471"/>
            <a:ext cx="7427119" cy="459424"/>
          </a:xfrm>
        </p:spPr>
        <p:txBody>
          <a:bodyPr>
            <a:noAutofit/>
          </a:bodyPr>
          <a:lstStyle>
            <a:lvl1pPr algn="ctr">
              <a:defRPr sz="2700">
                <a:solidFill>
                  <a:srgbClr val="F36F2F"/>
                </a:solidFill>
                <a:latin typeface="Raleway" panose="020B0003030101060003" pitchFamily="34" charset="0"/>
              </a:defRPr>
            </a:lvl1pPr>
          </a:lstStyle>
          <a:p>
            <a:pPr lvl="0"/>
            <a:endParaRPr lang="en-US"/>
          </a:p>
        </p:txBody>
      </p:sp>
      <p:sp>
        <p:nvSpPr>
          <p:cNvPr id="7" name="Text Placeholder 14"/>
          <p:cNvSpPr>
            <a:spLocks noGrp="1"/>
          </p:cNvSpPr>
          <p:nvPr>
            <p:ph type="body" sz="quarter" idx="17" hasCustomPrompt="1"/>
          </p:nvPr>
        </p:nvSpPr>
        <p:spPr>
          <a:xfrm>
            <a:off x="1818094" y="925116"/>
            <a:ext cx="5486333" cy="459424"/>
          </a:xfrm>
        </p:spPr>
        <p:txBody>
          <a:bodyPr/>
          <a:lstStyle>
            <a:lvl1pPr algn="ctr">
              <a:defRPr/>
            </a:lvl1pPr>
          </a:lstStyle>
          <a:p>
            <a:pPr lvl="0"/>
            <a:r>
              <a:rPr lang="en-US"/>
              <a:t>There text</a:t>
            </a:r>
          </a:p>
        </p:txBody>
      </p:sp>
      <p:sp>
        <p:nvSpPr>
          <p:cNvPr id="8" name="Text Placeholder 12"/>
          <p:cNvSpPr>
            <a:spLocks noGrp="1"/>
          </p:cNvSpPr>
          <p:nvPr>
            <p:ph type="body" sz="quarter" idx="18" hasCustomPrompt="1"/>
          </p:nvPr>
        </p:nvSpPr>
        <p:spPr>
          <a:xfrm>
            <a:off x="511492" y="2669381"/>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9" name="Text Placeholder 14"/>
          <p:cNvSpPr>
            <a:spLocks noGrp="1"/>
          </p:cNvSpPr>
          <p:nvPr>
            <p:ph type="body" sz="quarter" idx="19" hasCustomPrompt="1"/>
          </p:nvPr>
        </p:nvSpPr>
        <p:spPr>
          <a:xfrm>
            <a:off x="497649" y="3142062"/>
            <a:ext cx="1360885" cy="586978"/>
          </a:xfrm>
        </p:spPr>
        <p:txBody>
          <a:bodyPr/>
          <a:lstStyle>
            <a:lvl1pPr>
              <a:defRPr/>
            </a:lvl1pPr>
          </a:lstStyle>
          <a:p>
            <a:pPr lvl="0"/>
            <a:r>
              <a:rPr lang="en-US"/>
              <a:t>There text</a:t>
            </a:r>
          </a:p>
        </p:txBody>
      </p:sp>
      <p:sp>
        <p:nvSpPr>
          <p:cNvPr id="10" name="Text Placeholder 12"/>
          <p:cNvSpPr>
            <a:spLocks noGrp="1"/>
          </p:cNvSpPr>
          <p:nvPr>
            <p:ph type="body" sz="quarter" idx="20" hasCustomPrompt="1"/>
          </p:nvPr>
        </p:nvSpPr>
        <p:spPr>
          <a:xfrm>
            <a:off x="2229664" y="2669381"/>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11" name="Text Placeholder 14"/>
          <p:cNvSpPr>
            <a:spLocks noGrp="1"/>
          </p:cNvSpPr>
          <p:nvPr>
            <p:ph type="body" sz="quarter" idx="21" hasCustomPrompt="1"/>
          </p:nvPr>
        </p:nvSpPr>
        <p:spPr>
          <a:xfrm>
            <a:off x="2215821" y="3142062"/>
            <a:ext cx="1360885" cy="586978"/>
          </a:xfrm>
        </p:spPr>
        <p:txBody>
          <a:bodyPr/>
          <a:lstStyle>
            <a:lvl1pPr>
              <a:defRPr/>
            </a:lvl1pPr>
          </a:lstStyle>
          <a:p>
            <a:pPr lvl="0"/>
            <a:r>
              <a:rPr lang="en-US"/>
              <a:t>There text</a:t>
            </a:r>
          </a:p>
        </p:txBody>
      </p:sp>
      <p:sp>
        <p:nvSpPr>
          <p:cNvPr id="12" name="Text Placeholder 12"/>
          <p:cNvSpPr>
            <a:spLocks noGrp="1"/>
          </p:cNvSpPr>
          <p:nvPr>
            <p:ph type="body" sz="quarter" idx="22" hasCustomPrompt="1"/>
          </p:nvPr>
        </p:nvSpPr>
        <p:spPr>
          <a:xfrm>
            <a:off x="3947836" y="2669381"/>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13" name="Text Placeholder 14"/>
          <p:cNvSpPr>
            <a:spLocks noGrp="1"/>
          </p:cNvSpPr>
          <p:nvPr>
            <p:ph type="body" sz="quarter" idx="23" hasCustomPrompt="1"/>
          </p:nvPr>
        </p:nvSpPr>
        <p:spPr>
          <a:xfrm>
            <a:off x="3933993" y="3142062"/>
            <a:ext cx="1360885" cy="586978"/>
          </a:xfrm>
        </p:spPr>
        <p:txBody>
          <a:bodyPr/>
          <a:lstStyle>
            <a:lvl1pPr>
              <a:defRPr/>
            </a:lvl1pPr>
          </a:lstStyle>
          <a:p>
            <a:pPr lvl="0"/>
            <a:r>
              <a:rPr lang="en-US"/>
              <a:t>There text</a:t>
            </a:r>
          </a:p>
        </p:txBody>
      </p:sp>
      <p:sp>
        <p:nvSpPr>
          <p:cNvPr id="14" name="Text Placeholder 12"/>
          <p:cNvSpPr>
            <a:spLocks noGrp="1"/>
          </p:cNvSpPr>
          <p:nvPr>
            <p:ph type="body" sz="quarter" idx="24" hasCustomPrompt="1"/>
          </p:nvPr>
        </p:nvSpPr>
        <p:spPr>
          <a:xfrm>
            <a:off x="5666008" y="2669381"/>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15" name="Text Placeholder 14"/>
          <p:cNvSpPr>
            <a:spLocks noGrp="1"/>
          </p:cNvSpPr>
          <p:nvPr>
            <p:ph type="body" sz="quarter" idx="25" hasCustomPrompt="1"/>
          </p:nvPr>
        </p:nvSpPr>
        <p:spPr>
          <a:xfrm>
            <a:off x="5652165" y="3142062"/>
            <a:ext cx="1360885" cy="586978"/>
          </a:xfrm>
        </p:spPr>
        <p:txBody>
          <a:bodyPr/>
          <a:lstStyle>
            <a:lvl1pPr>
              <a:defRPr/>
            </a:lvl1pPr>
          </a:lstStyle>
          <a:p>
            <a:pPr lvl="0"/>
            <a:r>
              <a:rPr lang="en-US"/>
              <a:t>There text</a:t>
            </a:r>
          </a:p>
        </p:txBody>
      </p:sp>
      <p:sp>
        <p:nvSpPr>
          <p:cNvPr id="16" name="Text Placeholder 12"/>
          <p:cNvSpPr>
            <a:spLocks noGrp="1"/>
          </p:cNvSpPr>
          <p:nvPr>
            <p:ph type="body" sz="quarter" idx="26" hasCustomPrompt="1"/>
          </p:nvPr>
        </p:nvSpPr>
        <p:spPr>
          <a:xfrm>
            <a:off x="7384180" y="2669381"/>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17" name="Text Placeholder 14"/>
          <p:cNvSpPr>
            <a:spLocks noGrp="1"/>
          </p:cNvSpPr>
          <p:nvPr>
            <p:ph type="body" sz="quarter" idx="27" hasCustomPrompt="1"/>
          </p:nvPr>
        </p:nvSpPr>
        <p:spPr>
          <a:xfrm>
            <a:off x="7370337" y="3142062"/>
            <a:ext cx="1360885" cy="586978"/>
          </a:xfrm>
        </p:spPr>
        <p:txBody>
          <a:bodyPr/>
          <a:lstStyle>
            <a:lvl1pPr>
              <a:defRPr/>
            </a:lvl1pPr>
          </a:lstStyle>
          <a:p>
            <a:pPr lvl="0"/>
            <a:r>
              <a:rPr lang="en-US"/>
              <a:t>There text</a:t>
            </a:r>
          </a:p>
        </p:txBody>
      </p:sp>
      <p:sp>
        <p:nvSpPr>
          <p:cNvPr id="18" name="Rectangle 17"/>
          <p:cNvSpPr/>
          <p:nvPr userDrawn="1"/>
        </p:nvSpPr>
        <p:spPr>
          <a:xfrm>
            <a:off x="870910" y="3047834"/>
            <a:ext cx="614363" cy="6858"/>
          </a:xfrm>
          <a:prstGeom prst="rect">
            <a:avLst/>
          </a:prstGeom>
          <a:solidFill>
            <a:srgbClr val="DF6F2F"/>
          </a:solidFill>
          <a:ln>
            <a:solidFill>
              <a:srgbClr val="DF6F2F"/>
            </a:solidFill>
          </a:ln>
        </p:spPr>
        <p:style>
          <a:lnRef idx="2">
            <a:schemeClr val="accent1">
              <a:shade val="50000"/>
            </a:schemeClr>
          </a:lnRef>
          <a:fillRef idx="1">
            <a:schemeClr val="accent1"/>
          </a:fillRef>
          <a:effectRef idx="0">
            <a:schemeClr val="accent1"/>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sp>
        <p:nvSpPr>
          <p:cNvPr id="19" name="Rectangle 18"/>
          <p:cNvSpPr/>
          <p:nvPr userDrawn="1"/>
        </p:nvSpPr>
        <p:spPr>
          <a:xfrm>
            <a:off x="2589082" y="3047834"/>
            <a:ext cx="614363" cy="6858"/>
          </a:xfrm>
          <a:prstGeom prst="rect">
            <a:avLst/>
          </a:prstGeom>
          <a:solidFill>
            <a:srgbClr val="DF6F2F"/>
          </a:solidFill>
          <a:ln>
            <a:solidFill>
              <a:srgbClr val="DF6F2F"/>
            </a:solidFill>
          </a:ln>
        </p:spPr>
        <p:style>
          <a:lnRef idx="2">
            <a:schemeClr val="accent1">
              <a:shade val="50000"/>
            </a:schemeClr>
          </a:lnRef>
          <a:fillRef idx="1">
            <a:schemeClr val="accent1"/>
          </a:fillRef>
          <a:effectRef idx="0">
            <a:schemeClr val="accent1"/>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sp>
        <p:nvSpPr>
          <p:cNvPr id="20" name="Rectangle 19"/>
          <p:cNvSpPr/>
          <p:nvPr userDrawn="1"/>
        </p:nvSpPr>
        <p:spPr>
          <a:xfrm>
            <a:off x="4307254" y="3047834"/>
            <a:ext cx="614363" cy="6858"/>
          </a:xfrm>
          <a:prstGeom prst="rect">
            <a:avLst/>
          </a:prstGeom>
          <a:solidFill>
            <a:srgbClr val="DF6F2F"/>
          </a:solidFill>
          <a:ln>
            <a:solidFill>
              <a:srgbClr val="DF6F2F"/>
            </a:solidFill>
          </a:ln>
        </p:spPr>
        <p:style>
          <a:lnRef idx="2">
            <a:schemeClr val="accent1">
              <a:shade val="50000"/>
            </a:schemeClr>
          </a:lnRef>
          <a:fillRef idx="1">
            <a:schemeClr val="accent1"/>
          </a:fillRef>
          <a:effectRef idx="0">
            <a:schemeClr val="accent1"/>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sp>
        <p:nvSpPr>
          <p:cNvPr id="21" name="Rectangle 20"/>
          <p:cNvSpPr/>
          <p:nvPr userDrawn="1"/>
        </p:nvSpPr>
        <p:spPr>
          <a:xfrm>
            <a:off x="6025426" y="3047834"/>
            <a:ext cx="614363" cy="6858"/>
          </a:xfrm>
          <a:prstGeom prst="rect">
            <a:avLst/>
          </a:prstGeom>
          <a:solidFill>
            <a:srgbClr val="DF6F2F"/>
          </a:solidFill>
          <a:ln>
            <a:solidFill>
              <a:srgbClr val="DF6F2F"/>
            </a:solidFill>
          </a:ln>
        </p:spPr>
        <p:style>
          <a:lnRef idx="2">
            <a:schemeClr val="accent1">
              <a:shade val="50000"/>
            </a:schemeClr>
          </a:lnRef>
          <a:fillRef idx="1">
            <a:schemeClr val="accent1"/>
          </a:fillRef>
          <a:effectRef idx="0">
            <a:schemeClr val="accent1"/>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sp>
        <p:nvSpPr>
          <p:cNvPr id="22" name="Rectangle 21"/>
          <p:cNvSpPr/>
          <p:nvPr userDrawn="1"/>
        </p:nvSpPr>
        <p:spPr>
          <a:xfrm>
            <a:off x="7743598" y="3047834"/>
            <a:ext cx="614363" cy="6858"/>
          </a:xfrm>
          <a:prstGeom prst="rect">
            <a:avLst/>
          </a:prstGeom>
          <a:solidFill>
            <a:srgbClr val="DF6F2F"/>
          </a:solidFill>
          <a:ln>
            <a:solidFill>
              <a:srgbClr val="DF6F2F"/>
            </a:solidFill>
          </a:ln>
        </p:spPr>
        <p:style>
          <a:lnRef idx="2">
            <a:schemeClr val="accent1">
              <a:shade val="50000"/>
            </a:schemeClr>
          </a:lnRef>
          <a:fillRef idx="1">
            <a:schemeClr val="accent1"/>
          </a:fillRef>
          <a:effectRef idx="0">
            <a:schemeClr val="accent1"/>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sp>
        <p:nvSpPr>
          <p:cNvPr id="23" name="Rectangle 22"/>
          <p:cNvSpPr/>
          <p:nvPr userDrawn="1"/>
        </p:nvSpPr>
        <p:spPr>
          <a:xfrm>
            <a:off x="887621" y="2165570"/>
            <a:ext cx="521091" cy="469359"/>
          </a:xfrm>
          <a:prstGeom prst="rect">
            <a:avLst/>
          </a:prstGeom>
        </p:spPr>
        <p:txBody>
          <a:bodyPr wrap="none" lIns="68567" tIns="34289" rIns="68567" bIns="34289">
            <a:spAutoFit/>
          </a:bodyPr>
          <a:lstStyle/>
          <a:p>
            <a:pPr defTabSz="685647"/>
            <a:r>
              <a:rPr lang="en-US" sz="2600" dirty="0">
                <a:solidFill>
                  <a:srgbClr val="616A77"/>
                </a:solidFill>
                <a:latin typeface="et-line" panose="02000503000000000000" pitchFamily="2" charset="2"/>
              </a:rPr>
              <a:t></a:t>
            </a:r>
            <a:endParaRPr lang="en-US" sz="2600" dirty="0">
              <a:solidFill>
                <a:srgbClr val="616A77"/>
              </a:solidFill>
              <a:latin typeface="Times New Roman"/>
            </a:endParaRPr>
          </a:p>
        </p:txBody>
      </p:sp>
      <p:sp>
        <p:nvSpPr>
          <p:cNvPr id="24" name="Rectangle 23"/>
          <p:cNvSpPr/>
          <p:nvPr userDrawn="1"/>
        </p:nvSpPr>
        <p:spPr>
          <a:xfrm>
            <a:off x="2668910" y="2165570"/>
            <a:ext cx="521091" cy="469359"/>
          </a:xfrm>
          <a:prstGeom prst="rect">
            <a:avLst/>
          </a:prstGeom>
        </p:spPr>
        <p:txBody>
          <a:bodyPr wrap="none" lIns="68567" tIns="34289" rIns="68567" bIns="34289">
            <a:spAutoFit/>
          </a:bodyPr>
          <a:lstStyle/>
          <a:p>
            <a:pPr defTabSz="685647"/>
            <a:r>
              <a:rPr lang="en-US" sz="2600" dirty="0">
                <a:solidFill>
                  <a:srgbClr val="616A77"/>
                </a:solidFill>
                <a:latin typeface="et-line" panose="02000503000000000000" pitchFamily="2" charset="2"/>
              </a:rPr>
              <a:t></a:t>
            </a:r>
            <a:endParaRPr lang="en-US" sz="2600" dirty="0">
              <a:solidFill>
                <a:srgbClr val="616A77"/>
              </a:solidFill>
              <a:latin typeface="Times New Roman"/>
            </a:endParaRPr>
          </a:p>
        </p:txBody>
      </p:sp>
      <p:sp>
        <p:nvSpPr>
          <p:cNvPr id="25" name="Rectangle 24"/>
          <p:cNvSpPr/>
          <p:nvPr userDrawn="1"/>
        </p:nvSpPr>
        <p:spPr>
          <a:xfrm>
            <a:off x="4397900" y="2165570"/>
            <a:ext cx="521091" cy="469359"/>
          </a:xfrm>
          <a:prstGeom prst="rect">
            <a:avLst/>
          </a:prstGeom>
        </p:spPr>
        <p:txBody>
          <a:bodyPr wrap="none" lIns="68567" tIns="34289" rIns="68567" bIns="34289">
            <a:spAutoFit/>
          </a:bodyPr>
          <a:lstStyle/>
          <a:p>
            <a:pPr defTabSz="685647"/>
            <a:r>
              <a:rPr lang="en-US" sz="2600" dirty="0">
                <a:solidFill>
                  <a:srgbClr val="616A77"/>
                </a:solidFill>
                <a:latin typeface="et-line" panose="02000503000000000000" pitchFamily="2" charset="2"/>
              </a:rPr>
              <a:t></a:t>
            </a:r>
            <a:endParaRPr lang="en-US" sz="2600" dirty="0">
              <a:solidFill>
                <a:srgbClr val="616A77"/>
              </a:solidFill>
              <a:latin typeface="Times New Roman"/>
            </a:endParaRPr>
          </a:p>
        </p:txBody>
      </p:sp>
      <p:sp>
        <p:nvSpPr>
          <p:cNvPr id="26" name="Rectangle 25"/>
          <p:cNvSpPr/>
          <p:nvPr userDrawn="1"/>
        </p:nvSpPr>
        <p:spPr>
          <a:xfrm>
            <a:off x="6047546" y="2165570"/>
            <a:ext cx="521091" cy="469359"/>
          </a:xfrm>
          <a:prstGeom prst="rect">
            <a:avLst/>
          </a:prstGeom>
        </p:spPr>
        <p:txBody>
          <a:bodyPr wrap="none" lIns="68567" tIns="34289" rIns="68567" bIns="34289">
            <a:spAutoFit/>
          </a:bodyPr>
          <a:lstStyle/>
          <a:p>
            <a:pPr defTabSz="685647"/>
            <a:r>
              <a:rPr lang="en-US" sz="2600" dirty="0">
                <a:solidFill>
                  <a:srgbClr val="616A77"/>
                </a:solidFill>
                <a:latin typeface="et-line" panose="02000503000000000000" pitchFamily="2" charset="2"/>
              </a:rPr>
              <a:t></a:t>
            </a:r>
            <a:endParaRPr lang="en-US" sz="2600" dirty="0">
              <a:solidFill>
                <a:srgbClr val="616A77"/>
              </a:solidFill>
              <a:latin typeface="Times New Roman"/>
            </a:endParaRPr>
          </a:p>
        </p:txBody>
      </p:sp>
      <p:sp>
        <p:nvSpPr>
          <p:cNvPr id="27" name="Rectangle 26"/>
          <p:cNvSpPr/>
          <p:nvPr userDrawn="1"/>
        </p:nvSpPr>
        <p:spPr>
          <a:xfrm>
            <a:off x="7686971" y="2165570"/>
            <a:ext cx="521091" cy="469359"/>
          </a:xfrm>
          <a:prstGeom prst="rect">
            <a:avLst/>
          </a:prstGeom>
        </p:spPr>
        <p:txBody>
          <a:bodyPr wrap="none" lIns="68567" tIns="34289" rIns="68567" bIns="34289">
            <a:spAutoFit/>
          </a:bodyPr>
          <a:lstStyle/>
          <a:p>
            <a:pPr defTabSz="685647"/>
            <a:r>
              <a:rPr lang="en-US" sz="2600" dirty="0">
                <a:solidFill>
                  <a:srgbClr val="616A77"/>
                </a:solidFill>
                <a:latin typeface="et-line" panose="02000503000000000000" pitchFamily="2" charset="2"/>
              </a:rPr>
              <a:t></a:t>
            </a:r>
            <a:endParaRPr lang="en-US" sz="2600" dirty="0">
              <a:solidFill>
                <a:srgbClr val="616A77"/>
              </a:solidFill>
              <a:latin typeface="Times New Roman"/>
            </a:endParaRPr>
          </a:p>
        </p:txBody>
      </p:sp>
    </p:spTree>
    <p:extLst>
      <p:ext uri="{BB962C8B-B14F-4D97-AF65-F5344CB8AC3E}">
        <p14:creationId xmlns:p14="http://schemas.microsoft.com/office/powerpoint/2010/main" val="4106867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83EB227-9A82-8640-AE40-F94778217C31}"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4" name="Footer Placeholder 3"/>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5" name="Slide Number Placeholder 4"/>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6" name="Text Placeholder 12"/>
          <p:cNvSpPr>
            <a:spLocks noGrp="1"/>
          </p:cNvSpPr>
          <p:nvPr>
            <p:ph type="body" sz="quarter" idx="16"/>
          </p:nvPr>
        </p:nvSpPr>
        <p:spPr>
          <a:xfrm>
            <a:off x="853688" y="420471"/>
            <a:ext cx="7427119" cy="459424"/>
          </a:xfrm>
        </p:spPr>
        <p:txBody>
          <a:bodyPr>
            <a:noAutofit/>
          </a:bodyPr>
          <a:lstStyle>
            <a:lvl1pPr algn="ctr">
              <a:defRPr sz="2700">
                <a:solidFill>
                  <a:srgbClr val="F36F2F"/>
                </a:solidFill>
                <a:latin typeface="Raleway" panose="020B0003030101060003" pitchFamily="34" charset="0"/>
              </a:defRPr>
            </a:lvl1pPr>
          </a:lstStyle>
          <a:p>
            <a:pPr lvl="0"/>
            <a:endParaRPr lang="en-US"/>
          </a:p>
        </p:txBody>
      </p:sp>
      <p:sp>
        <p:nvSpPr>
          <p:cNvPr id="7" name="Text Placeholder 14"/>
          <p:cNvSpPr>
            <a:spLocks noGrp="1"/>
          </p:cNvSpPr>
          <p:nvPr>
            <p:ph type="body" sz="quarter" idx="17" hasCustomPrompt="1"/>
          </p:nvPr>
        </p:nvSpPr>
        <p:spPr>
          <a:xfrm>
            <a:off x="1818094" y="925116"/>
            <a:ext cx="5486333" cy="459424"/>
          </a:xfrm>
        </p:spPr>
        <p:txBody>
          <a:bodyPr/>
          <a:lstStyle>
            <a:lvl1pPr algn="ctr">
              <a:defRPr/>
            </a:lvl1pPr>
          </a:lstStyle>
          <a:p>
            <a:pPr lvl="0"/>
            <a:r>
              <a:rPr lang="en-US"/>
              <a:t>There text</a:t>
            </a:r>
          </a:p>
        </p:txBody>
      </p:sp>
      <p:sp>
        <p:nvSpPr>
          <p:cNvPr id="8" name="Text Placeholder 12"/>
          <p:cNvSpPr>
            <a:spLocks noGrp="1"/>
          </p:cNvSpPr>
          <p:nvPr>
            <p:ph type="body" sz="quarter" idx="26" hasCustomPrompt="1"/>
          </p:nvPr>
        </p:nvSpPr>
        <p:spPr>
          <a:xfrm>
            <a:off x="899050" y="2383631"/>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9" name="Text Placeholder 14"/>
          <p:cNvSpPr>
            <a:spLocks noGrp="1"/>
          </p:cNvSpPr>
          <p:nvPr>
            <p:ph type="body" sz="quarter" idx="27" hasCustomPrompt="1"/>
          </p:nvPr>
        </p:nvSpPr>
        <p:spPr>
          <a:xfrm>
            <a:off x="773850" y="2856319"/>
            <a:ext cx="1583597" cy="908447"/>
          </a:xfrm>
        </p:spPr>
        <p:txBody>
          <a:bodyPr/>
          <a:lstStyle>
            <a:lvl1pPr>
              <a:defRPr/>
            </a:lvl1pPr>
          </a:lstStyle>
          <a:p>
            <a:pPr lvl="0"/>
            <a:r>
              <a:rPr lang="en-US"/>
              <a:t>There text</a:t>
            </a:r>
          </a:p>
        </p:txBody>
      </p:sp>
      <p:sp>
        <p:nvSpPr>
          <p:cNvPr id="10" name="Rectangle 9"/>
          <p:cNvSpPr/>
          <p:nvPr userDrawn="1"/>
        </p:nvSpPr>
        <p:spPr>
          <a:xfrm>
            <a:off x="1258467" y="2762084"/>
            <a:ext cx="614363" cy="6858"/>
          </a:xfrm>
          <a:prstGeom prst="rect">
            <a:avLst/>
          </a:prstGeom>
          <a:solidFill>
            <a:srgbClr val="DF6F2F"/>
          </a:solidFill>
          <a:ln>
            <a:solidFill>
              <a:srgbClr val="DF6F2F"/>
            </a:solidFill>
          </a:ln>
        </p:spPr>
        <p:style>
          <a:lnRef idx="2">
            <a:schemeClr val="accent1">
              <a:shade val="50000"/>
            </a:schemeClr>
          </a:lnRef>
          <a:fillRef idx="1">
            <a:schemeClr val="accent1"/>
          </a:fillRef>
          <a:effectRef idx="0">
            <a:schemeClr val="accent1"/>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sp>
        <p:nvSpPr>
          <p:cNvPr id="11" name="Rectangle 10"/>
          <p:cNvSpPr/>
          <p:nvPr userDrawn="1"/>
        </p:nvSpPr>
        <p:spPr>
          <a:xfrm>
            <a:off x="1201840" y="1879820"/>
            <a:ext cx="521091" cy="469359"/>
          </a:xfrm>
          <a:prstGeom prst="rect">
            <a:avLst/>
          </a:prstGeom>
        </p:spPr>
        <p:txBody>
          <a:bodyPr wrap="none" lIns="68567" tIns="34289" rIns="68567" bIns="34289">
            <a:spAutoFit/>
          </a:bodyPr>
          <a:lstStyle/>
          <a:p>
            <a:pPr defTabSz="685647"/>
            <a:r>
              <a:rPr lang="en-US" sz="2600" dirty="0">
                <a:solidFill>
                  <a:srgbClr val="616A77"/>
                </a:solidFill>
                <a:latin typeface="et-line" panose="02000503000000000000" pitchFamily="2" charset="2"/>
              </a:rPr>
              <a:t></a:t>
            </a:r>
            <a:endParaRPr lang="en-US" sz="2600" dirty="0">
              <a:solidFill>
                <a:srgbClr val="616A77"/>
              </a:solidFill>
              <a:latin typeface="Times New Roman"/>
            </a:endParaRPr>
          </a:p>
        </p:txBody>
      </p:sp>
      <p:sp>
        <p:nvSpPr>
          <p:cNvPr id="13" name="Picture Placeholder 12"/>
          <p:cNvSpPr>
            <a:spLocks noGrp="1"/>
          </p:cNvSpPr>
          <p:nvPr>
            <p:ph type="pic" sz="quarter" idx="28"/>
          </p:nvPr>
        </p:nvSpPr>
        <p:spPr>
          <a:xfrm>
            <a:off x="2514601" y="1879997"/>
            <a:ext cx="3443288" cy="2056209"/>
          </a:xfrm>
        </p:spPr>
        <p:txBody>
          <a:bodyPr/>
          <a:lstStyle/>
          <a:p>
            <a:endParaRPr lang="en-US" dirty="0"/>
          </a:p>
        </p:txBody>
      </p:sp>
      <p:sp>
        <p:nvSpPr>
          <p:cNvPr id="14" name="Picture Placeholder 12"/>
          <p:cNvSpPr>
            <a:spLocks noGrp="1"/>
          </p:cNvSpPr>
          <p:nvPr>
            <p:ph type="pic" sz="quarter" idx="29"/>
          </p:nvPr>
        </p:nvSpPr>
        <p:spPr>
          <a:xfrm>
            <a:off x="6115050" y="1879997"/>
            <a:ext cx="2571750" cy="2056209"/>
          </a:xfrm>
        </p:spPr>
        <p:txBody>
          <a:bodyPr/>
          <a:lstStyle/>
          <a:p>
            <a:endParaRPr lang="en-US" dirty="0"/>
          </a:p>
        </p:txBody>
      </p:sp>
    </p:spTree>
    <p:extLst>
      <p:ext uri="{BB962C8B-B14F-4D97-AF65-F5344CB8AC3E}">
        <p14:creationId xmlns:p14="http://schemas.microsoft.com/office/powerpoint/2010/main" val="571537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88A07EE-659F-D941-962E-C9C5C0345AE6}"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5" name="Footer Placeholder 4"/>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6" name="Slide Number Placeholder 5"/>
          <p:cNvSpPr>
            <a:spLocks noGrp="1"/>
          </p:cNvSpPr>
          <p:nvPr>
            <p:ph type="sldNum" sz="quarter" idx="12"/>
          </p:nvPr>
        </p:nvSpPr>
        <p:spPr>
          <a:xfrm>
            <a:off x="8858775" y="0"/>
            <a:ext cx="285226" cy="273844"/>
          </a:xfrm>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9" name="Picture Placeholder 8"/>
          <p:cNvSpPr>
            <a:spLocks noGrp="1"/>
          </p:cNvSpPr>
          <p:nvPr>
            <p:ph type="pic" sz="quarter" idx="13"/>
          </p:nvPr>
        </p:nvSpPr>
        <p:spPr>
          <a:xfrm>
            <a:off x="457200" y="514351"/>
            <a:ext cx="8229600" cy="3264020"/>
          </a:xfrm>
        </p:spPr>
        <p:txBody>
          <a:bodyPr/>
          <a:lstStyle/>
          <a:p>
            <a:endParaRPr lang="en-US" dirty="0"/>
          </a:p>
        </p:txBody>
      </p:sp>
      <p:sp>
        <p:nvSpPr>
          <p:cNvPr id="11" name="Text Placeholder 10"/>
          <p:cNvSpPr>
            <a:spLocks noGrp="1"/>
          </p:cNvSpPr>
          <p:nvPr>
            <p:ph type="body" sz="quarter" idx="14" hasCustomPrompt="1"/>
          </p:nvPr>
        </p:nvSpPr>
        <p:spPr>
          <a:xfrm>
            <a:off x="457209" y="3778379"/>
            <a:ext cx="694427" cy="194095"/>
          </a:xfrm>
        </p:spPr>
        <p:txBody>
          <a:bodyPr>
            <a:normAutofit/>
          </a:bodyPr>
          <a:lstStyle>
            <a:lvl1pPr marL="0" indent="0">
              <a:buNone/>
              <a:defRPr sz="1100" baseline="0">
                <a:solidFill>
                  <a:srgbClr val="F36F2F"/>
                </a:solidFill>
                <a:latin typeface="Raleway" panose="020B0003030101060003" pitchFamily="34" charset="0"/>
              </a:defRPr>
            </a:lvl1pPr>
          </a:lstStyle>
          <a:p>
            <a:pPr lvl="0"/>
            <a:r>
              <a:rPr lang="en-US"/>
              <a:t>About us</a:t>
            </a:r>
          </a:p>
        </p:txBody>
      </p:sp>
      <p:sp>
        <p:nvSpPr>
          <p:cNvPr id="13" name="Text Placeholder 12"/>
          <p:cNvSpPr>
            <a:spLocks noGrp="1"/>
          </p:cNvSpPr>
          <p:nvPr>
            <p:ph type="body" sz="quarter" idx="15" hasCustomPrompt="1"/>
          </p:nvPr>
        </p:nvSpPr>
        <p:spPr>
          <a:xfrm>
            <a:off x="457200" y="3971927"/>
            <a:ext cx="4114800" cy="771525"/>
          </a:xfrm>
        </p:spPr>
        <p:txBody>
          <a:bodyPr>
            <a:normAutofit/>
          </a:bodyPr>
          <a:lstStyle>
            <a:lvl1pPr marL="0" indent="0">
              <a:lnSpc>
                <a:spcPct val="120000"/>
              </a:lnSpc>
              <a:buNone/>
              <a:defRPr sz="900"/>
            </a:lvl1pPr>
          </a:lstStyle>
          <a:p>
            <a:pPr lvl="0"/>
            <a:r>
              <a:rPr lang="en-US" sz="900"/>
              <a:t>Collaboratively productivate cost effective web services whereas standardized strategic theme areas. Competently reinvent innovative bandwidth rather than market positioning niche markets. Continually disintermediate top-line processes with enterprise</a:t>
            </a:r>
            <a:endParaRPr lang="en-US"/>
          </a:p>
        </p:txBody>
      </p:sp>
      <p:sp>
        <p:nvSpPr>
          <p:cNvPr id="16" name="Oval 15"/>
          <p:cNvSpPr/>
          <p:nvPr userDrawn="1"/>
        </p:nvSpPr>
        <p:spPr>
          <a:xfrm>
            <a:off x="5156439" y="3971925"/>
            <a:ext cx="226444" cy="239922"/>
          </a:xfrm>
          <a:prstGeom prst="ellipse">
            <a:avLst/>
          </a:prstGeom>
        </p:spPr>
        <p:style>
          <a:lnRef idx="0">
            <a:schemeClr val="accent2"/>
          </a:lnRef>
          <a:fillRef idx="3">
            <a:schemeClr val="accent2"/>
          </a:fillRef>
          <a:effectRef idx="3">
            <a:schemeClr val="accent2"/>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sp>
        <p:nvSpPr>
          <p:cNvPr id="17" name="Oval 16"/>
          <p:cNvSpPr/>
          <p:nvPr userDrawn="1"/>
        </p:nvSpPr>
        <p:spPr>
          <a:xfrm>
            <a:off x="5156439" y="4366583"/>
            <a:ext cx="226444" cy="239922"/>
          </a:xfrm>
          <a:prstGeom prst="ellipse">
            <a:avLst/>
          </a:prstGeom>
        </p:spPr>
        <p:style>
          <a:lnRef idx="0">
            <a:schemeClr val="accent2"/>
          </a:lnRef>
          <a:fillRef idx="3">
            <a:schemeClr val="accent2"/>
          </a:fillRef>
          <a:effectRef idx="3">
            <a:schemeClr val="accent2"/>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sp>
        <p:nvSpPr>
          <p:cNvPr id="18" name="Oval 17"/>
          <p:cNvSpPr/>
          <p:nvPr userDrawn="1"/>
        </p:nvSpPr>
        <p:spPr>
          <a:xfrm>
            <a:off x="6980928" y="3971925"/>
            <a:ext cx="226444" cy="239922"/>
          </a:xfrm>
          <a:prstGeom prst="ellipse">
            <a:avLst/>
          </a:prstGeom>
        </p:spPr>
        <p:style>
          <a:lnRef idx="0">
            <a:schemeClr val="accent2"/>
          </a:lnRef>
          <a:fillRef idx="3">
            <a:schemeClr val="accent2"/>
          </a:fillRef>
          <a:effectRef idx="3">
            <a:schemeClr val="accent2"/>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sp>
        <p:nvSpPr>
          <p:cNvPr id="19" name="Oval 18"/>
          <p:cNvSpPr/>
          <p:nvPr userDrawn="1"/>
        </p:nvSpPr>
        <p:spPr>
          <a:xfrm>
            <a:off x="6980928" y="4366583"/>
            <a:ext cx="226444" cy="239922"/>
          </a:xfrm>
          <a:prstGeom prst="ellipse">
            <a:avLst/>
          </a:prstGeom>
        </p:spPr>
        <p:style>
          <a:lnRef idx="0">
            <a:schemeClr val="accent2"/>
          </a:lnRef>
          <a:fillRef idx="3">
            <a:schemeClr val="accent2"/>
          </a:fillRef>
          <a:effectRef idx="3">
            <a:schemeClr val="accent2"/>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sp>
        <p:nvSpPr>
          <p:cNvPr id="21" name="Text Placeholder 20"/>
          <p:cNvSpPr>
            <a:spLocks noGrp="1"/>
          </p:cNvSpPr>
          <p:nvPr>
            <p:ph type="body" sz="quarter" idx="16" hasCustomPrompt="1"/>
          </p:nvPr>
        </p:nvSpPr>
        <p:spPr>
          <a:xfrm>
            <a:off x="5460215" y="3971926"/>
            <a:ext cx="1300163" cy="240506"/>
          </a:xfrm>
        </p:spPr>
        <p:txBody>
          <a:bodyPr>
            <a:normAutofit/>
          </a:bodyPr>
          <a:lstStyle>
            <a:lvl1pPr marL="0" indent="0">
              <a:buNone/>
              <a:defRPr sz="900">
                <a:latin typeface="Raleway" panose="020B0003030101060003" pitchFamily="34" charset="0"/>
              </a:defRPr>
            </a:lvl1pPr>
          </a:lstStyle>
          <a:p>
            <a:pPr lvl="0"/>
            <a:r>
              <a:rPr lang="en-US" sz="900"/>
              <a:t>There text</a:t>
            </a:r>
            <a:endParaRPr lang="en-US"/>
          </a:p>
        </p:txBody>
      </p:sp>
      <p:sp>
        <p:nvSpPr>
          <p:cNvPr id="22" name="Text Placeholder 20"/>
          <p:cNvSpPr>
            <a:spLocks noGrp="1"/>
          </p:cNvSpPr>
          <p:nvPr>
            <p:ph type="body" sz="quarter" idx="17" hasCustomPrompt="1"/>
          </p:nvPr>
        </p:nvSpPr>
        <p:spPr>
          <a:xfrm>
            <a:off x="5460215" y="4392463"/>
            <a:ext cx="1300163" cy="240506"/>
          </a:xfrm>
        </p:spPr>
        <p:txBody>
          <a:bodyPr>
            <a:normAutofit/>
          </a:bodyPr>
          <a:lstStyle>
            <a:lvl1pPr marL="0" indent="0">
              <a:buNone/>
              <a:defRPr sz="900">
                <a:latin typeface="Raleway" panose="020B0003030101060003" pitchFamily="34" charset="0"/>
              </a:defRPr>
            </a:lvl1pPr>
          </a:lstStyle>
          <a:p>
            <a:pPr lvl="0"/>
            <a:r>
              <a:rPr lang="en-US" sz="900"/>
              <a:t>There text</a:t>
            </a:r>
            <a:endParaRPr lang="en-US"/>
          </a:p>
        </p:txBody>
      </p:sp>
      <p:sp>
        <p:nvSpPr>
          <p:cNvPr id="23" name="Text Placeholder 20"/>
          <p:cNvSpPr>
            <a:spLocks noGrp="1"/>
          </p:cNvSpPr>
          <p:nvPr>
            <p:ph type="body" sz="quarter" idx="18" hasCustomPrompt="1"/>
          </p:nvPr>
        </p:nvSpPr>
        <p:spPr>
          <a:xfrm>
            <a:off x="7394689" y="3971926"/>
            <a:ext cx="1300163" cy="240506"/>
          </a:xfrm>
        </p:spPr>
        <p:txBody>
          <a:bodyPr>
            <a:normAutofit/>
          </a:bodyPr>
          <a:lstStyle>
            <a:lvl1pPr marL="0" indent="0">
              <a:buNone/>
              <a:defRPr sz="900">
                <a:latin typeface="Raleway" panose="020B0003030101060003" pitchFamily="34" charset="0"/>
              </a:defRPr>
            </a:lvl1pPr>
          </a:lstStyle>
          <a:p>
            <a:pPr lvl="0"/>
            <a:r>
              <a:rPr lang="en-US" sz="900"/>
              <a:t>There text</a:t>
            </a:r>
            <a:endParaRPr lang="en-US"/>
          </a:p>
        </p:txBody>
      </p:sp>
      <p:sp>
        <p:nvSpPr>
          <p:cNvPr id="24" name="Text Placeholder 20"/>
          <p:cNvSpPr>
            <a:spLocks noGrp="1"/>
          </p:cNvSpPr>
          <p:nvPr>
            <p:ph type="body" sz="quarter" idx="19" hasCustomPrompt="1"/>
          </p:nvPr>
        </p:nvSpPr>
        <p:spPr>
          <a:xfrm>
            <a:off x="7394689" y="4392463"/>
            <a:ext cx="1300163" cy="240506"/>
          </a:xfrm>
        </p:spPr>
        <p:txBody>
          <a:bodyPr>
            <a:normAutofit/>
          </a:bodyPr>
          <a:lstStyle>
            <a:lvl1pPr marL="0" indent="0">
              <a:buNone/>
              <a:defRPr sz="900">
                <a:latin typeface="Raleway" panose="020B0003030101060003" pitchFamily="34" charset="0"/>
              </a:defRPr>
            </a:lvl1pPr>
          </a:lstStyle>
          <a:p>
            <a:pPr lvl="0"/>
            <a:r>
              <a:rPr lang="en-US" sz="900"/>
              <a:t>There text</a:t>
            </a:r>
            <a:endParaRPr lang="en-US"/>
          </a:p>
        </p:txBody>
      </p:sp>
    </p:spTree>
    <p:extLst>
      <p:ext uri="{BB962C8B-B14F-4D97-AF65-F5344CB8AC3E}">
        <p14:creationId xmlns:p14="http://schemas.microsoft.com/office/powerpoint/2010/main" val="2437110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84">
          <p15:clr>
            <a:srgbClr val="FBAE40"/>
          </p15:clr>
        </p15:guide>
        <p15:guide id="4" pos="7296">
          <p15:clr>
            <a:srgbClr val="FBAE40"/>
          </p15:clr>
        </p15:guide>
        <p15:guide id="5" orient="horz" pos="432">
          <p15:clr>
            <a:srgbClr val="FBAE40"/>
          </p15:clr>
        </p15:guide>
        <p15:guide id="6" orient="horz" pos="398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0C99528-7B40-AF44-831A-C2E33FB560CB}"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4" name="Footer Placeholder 3"/>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5" name="Slide Number Placeholder 4"/>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6" name="Text Placeholder 12"/>
          <p:cNvSpPr>
            <a:spLocks noGrp="1"/>
          </p:cNvSpPr>
          <p:nvPr>
            <p:ph type="body" sz="quarter" idx="16"/>
          </p:nvPr>
        </p:nvSpPr>
        <p:spPr>
          <a:xfrm>
            <a:off x="853688" y="420471"/>
            <a:ext cx="7427119" cy="459424"/>
          </a:xfrm>
        </p:spPr>
        <p:txBody>
          <a:bodyPr>
            <a:noAutofit/>
          </a:bodyPr>
          <a:lstStyle>
            <a:lvl1pPr algn="ctr">
              <a:defRPr sz="2700">
                <a:solidFill>
                  <a:srgbClr val="F36F2F"/>
                </a:solidFill>
                <a:latin typeface="Raleway" panose="020B0003030101060003" pitchFamily="34" charset="0"/>
              </a:defRPr>
            </a:lvl1pPr>
          </a:lstStyle>
          <a:p>
            <a:pPr lvl="0"/>
            <a:endParaRPr lang="en-US"/>
          </a:p>
        </p:txBody>
      </p:sp>
      <p:sp>
        <p:nvSpPr>
          <p:cNvPr id="7" name="Text Placeholder 14"/>
          <p:cNvSpPr>
            <a:spLocks noGrp="1"/>
          </p:cNvSpPr>
          <p:nvPr>
            <p:ph type="body" sz="quarter" idx="17" hasCustomPrompt="1"/>
          </p:nvPr>
        </p:nvSpPr>
        <p:spPr>
          <a:xfrm>
            <a:off x="1818094" y="925116"/>
            <a:ext cx="5486333" cy="459424"/>
          </a:xfrm>
        </p:spPr>
        <p:txBody>
          <a:bodyPr/>
          <a:lstStyle>
            <a:lvl1pPr algn="ctr">
              <a:defRPr/>
            </a:lvl1pPr>
          </a:lstStyle>
          <a:p>
            <a:pPr lvl="0"/>
            <a:r>
              <a:rPr lang="en-US"/>
              <a:t>There text</a:t>
            </a:r>
          </a:p>
        </p:txBody>
      </p:sp>
      <p:sp>
        <p:nvSpPr>
          <p:cNvPr id="22" name="Text Placeholder 21"/>
          <p:cNvSpPr>
            <a:spLocks noGrp="1"/>
          </p:cNvSpPr>
          <p:nvPr>
            <p:ph type="body" sz="quarter" idx="18" hasCustomPrompt="1"/>
          </p:nvPr>
        </p:nvSpPr>
        <p:spPr>
          <a:xfrm>
            <a:off x="2265760" y="1883550"/>
            <a:ext cx="763190" cy="245293"/>
          </a:xfrm>
        </p:spPr>
        <p:txBody>
          <a:bodyPr/>
          <a:lstStyle>
            <a:lvl1pPr>
              <a:defRPr baseline="0">
                <a:solidFill>
                  <a:srgbClr val="F36F2F"/>
                </a:solidFill>
                <a:latin typeface="Raleway" panose="020B0003030101060003" pitchFamily="34" charset="0"/>
              </a:defRPr>
            </a:lvl1pPr>
          </a:lstStyle>
          <a:p>
            <a:pPr lvl="0"/>
            <a:r>
              <a:rPr lang="en-US"/>
              <a:t>There text</a:t>
            </a:r>
          </a:p>
        </p:txBody>
      </p:sp>
      <p:sp>
        <p:nvSpPr>
          <p:cNvPr id="27" name="Text Placeholder 21"/>
          <p:cNvSpPr>
            <a:spLocks noGrp="1"/>
          </p:cNvSpPr>
          <p:nvPr>
            <p:ph type="body" sz="quarter" idx="23" hasCustomPrompt="1"/>
          </p:nvPr>
        </p:nvSpPr>
        <p:spPr>
          <a:xfrm>
            <a:off x="2265760" y="2149473"/>
            <a:ext cx="763190" cy="453349"/>
          </a:xfrm>
        </p:spPr>
        <p:txBody>
          <a:bodyPr/>
          <a:lstStyle>
            <a:lvl1pPr>
              <a:defRPr baseline="0"/>
            </a:lvl1pPr>
          </a:lstStyle>
          <a:p>
            <a:pPr lvl="0"/>
            <a:r>
              <a:rPr lang="en-US"/>
              <a:t>There text</a:t>
            </a:r>
          </a:p>
        </p:txBody>
      </p:sp>
      <p:sp>
        <p:nvSpPr>
          <p:cNvPr id="28" name="Text Placeholder 21"/>
          <p:cNvSpPr>
            <a:spLocks noGrp="1"/>
          </p:cNvSpPr>
          <p:nvPr>
            <p:ph type="body" sz="quarter" idx="24" hasCustomPrompt="1"/>
          </p:nvPr>
        </p:nvSpPr>
        <p:spPr>
          <a:xfrm>
            <a:off x="4106224" y="1883550"/>
            <a:ext cx="763190" cy="245293"/>
          </a:xfrm>
        </p:spPr>
        <p:txBody>
          <a:bodyPr/>
          <a:lstStyle>
            <a:lvl1pPr>
              <a:defRPr baseline="0">
                <a:solidFill>
                  <a:srgbClr val="F36F2F"/>
                </a:solidFill>
                <a:latin typeface="Raleway" panose="020B0003030101060003" pitchFamily="34" charset="0"/>
              </a:defRPr>
            </a:lvl1pPr>
          </a:lstStyle>
          <a:p>
            <a:pPr lvl="0"/>
            <a:r>
              <a:rPr lang="en-US"/>
              <a:t>There text</a:t>
            </a:r>
          </a:p>
        </p:txBody>
      </p:sp>
      <p:sp>
        <p:nvSpPr>
          <p:cNvPr id="29" name="Text Placeholder 21"/>
          <p:cNvSpPr>
            <a:spLocks noGrp="1"/>
          </p:cNvSpPr>
          <p:nvPr>
            <p:ph type="body" sz="quarter" idx="25" hasCustomPrompt="1"/>
          </p:nvPr>
        </p:nvSpPr>
        <p:spPr>
          <a:xfrm>
            <a:off x="4106224" y="2149473"/>
            <a:ext cx="763190" cy="453349"/>
          </a:xfrm>
        </p:spPr>
        <p:txBody>
          <a:bodyPr/>
          <a:lstStyle>
            <a:lvl1pPr>
              <a:defRPr baseline="0"/>
            </a:lvl1pPr>
          </a:lstStyle>
          <a:p>
            <a:pPr lvl="0"/>
            <a:r>
              <a:rPr lang="en-US"/>
              <a:t>There text</a:t>
            </a:r>
          </a:p>
        </p:txBody>
      </p:sp>
      <p:sp>
        <p:nvSpPr>
          <p:cNvPr id="30" name="Text Placeholder 21"/>
          <p:cNvSpPr>
            <a:spLocks noGrp="1"/>
          </p:cNvSpPr>
          <p:nvPr>
            <p:ph type="body" sz="quarter" idx="26" hasCustomPrompt="1"/>
          </p:nvPr>
        </p:nvSpPr>
        <p:spPr>
          <a:xfrm>
            <a:off x="5599840" y="1893768"/>
            <a:ext cx="763190" cy="245293"/>
          </a:xfrm>
        </p:spPr>
        <p:txBody>
          <a:bodyPr/>
          <a:lstStyle>
            <a:lvl1pPr>
              <a:defRPr baseline="0">
                <a:solidFill>
                  <a:srgbClr val="F36F2F"/>
                </a:solidFill>
                <a:latin typeface="Raleway" panose="020B0003030101060003" pitchFamily="34" charset="0"/>
              </a:defRPr>
            </a:lvl1pPr>
          </a:lstStyle>
          <a:p>
            <a:pPr lvl="0"/>
            <a:r>
              <a:rPr lang="en-US"/>
              <a:t>There text</a:t>
            </a:r>
          </a:p>
        </p:txBody>
      </p:sp>
      <p:sp>
        <p:nvSpPr>
          <p:cNvPr id="31" name="Text Placeholder 21"/>
          <p:cNvSpPr>
            <a:spLocks noGrp="1"/>
          </p:cNvSpPr>
          <p:nvPr>
            <p:ph type="body" sz="quarter" idx="27" hasCustomPrompt="1"/>
          </p:nvPr>
        </p:nvSpPr>
        <p:spPr>
          <a:xfrm>
            <a:off x="5599840" y="2159691"/>
            <a:ext cx="763190" cy="453349"/>
          </a:xfrm>
        </p:spPr>
        <p:txBody>
          <a:bodyPr/>
          <a:lstStyle>
            <a:lvl1pPr>
              <a:defRPr baseline="0"/>
            </a:lvl1pPr>
          </a:lstStyle>
          <a:p>
            <a:pPr lvl="0"/>
            <a:r>
              <a:rPr lang="en-US"/>
              <a:t>There text</a:t>
            </a:r>
          </a:p>
        </p:txBody>
      </p:sp>
      <p:sp>
        <p:nvSpPr>
          <p:cNvPr id="32" name="Text Placeholder 21"/>
          <p:cNvSpPr>
            <a:spLocks noGrp="1"/>
          </p:cNvSpPr>
          <p:nvPr>
            <p:ph type="body" sz="quarter" idx="28" hasCustomPrompt="1"/>
          </p:nvPr>
        </p:nvSpPr>
        <p:spPr>
          <a:xfrm>
            <a:off x="7111398" y="1893768"/>
            <a:ext cx="763190" cy="245293"/>
          </a:xfrm>
        </p:spPr>
        <p:txBody>
          <a:bodyPr/>
          <a:lstStyle>
            <a:lvl1pPr>
              <a:defRPr baseline="0">
                <a:solidFill>
                  <a:srgbClr val="F36F2F"/>
                </a:solidFill>
                <a:latin typeface="Raleway" panose="020B0003030101060003" pitchFamily="34" charset="0"/>
              </a:defRPr>
            </a:lvl1pPr>
          </a:lstStyle>
          <a:p>
            <a:pPr lvl="0"/>
            <a:r>
              <a:rPr lang="en-US"/>
              <a:t>There text</a:t>
            </a:r>
          </a:p>
        </p:txBody>
      </p:sp>
      <p:sp>
        <p:nvSpPr>
          <p:cNvPr id="33" name="Text Placeholder 21"/>
          <p:cNvSpPr>
            <a:spLocks noGrp="1"/>
          </p:cNvSpPr>
          <p:nvPr>
            <p:ph type="body" sz="quarter" idx="29" hasCustomPrompt="1"/>
          </p:nvPr>
        </p:nvSpPr>
        <p:spPr>
          <a:xfrm>
            <a:off x="7111398" y="2159691"/>
            <a:ext cx="763190" cy="453349"/>
          </a:xfrm>
        </p:spPr>
        <p:txBody>
          <a:bodyPr/>
          <a:lstStyle>
            <a:lvl1pPr>
              <a:defRPr baseline="0"/>
            </a:lvl1pPr>
          </a:lstStyle>
          <a:p>
            <a:pPr lvl="0"/>
            <a:r>
              <a:rPr lang="en-US"/>
              <a:t>There text</a:t>
            </a:r>
          </a:p>
        </p:txBody>
      </p:sp>
      <p:sp>
        <p:nvSpPr>
          <p:cNvPr id="34" name="Text Placeholder 21"/>
          <p:cNvSpPr>
            <a:spLocks noGrp="1"/>
          </p:cNvSpPr>
          <p:nvPr>
            <p:ph type="body" sz="quarter" idx="30" hasCustomPrompt="1"/>
          </p:nvPr>
        </p:nvSpPr>
        <p:spPr>
          <a:xfrm>
            <a:off x="2265760" y="3269146"/>
            <a:ext cx="763190" cy="245293"/>
          </a:xfrm>
        </p:spPr>
        <p:txBody>
          <a:bodyPr/>
          <a:lstStyle>
            <a:lvl1pPr>
              <a:defRPr baseline="0">
                <a:solidFill>
                  <a:srgbClr val="F36F2F"/>
                </a:solidFill>
                <a:latin typeface="Raleway" panose="020B0003030101060003" pitchFamily="34" charset="0"/>
              </a:defRPr>
            </a:lvl1pPr>
          </a:lstStyle>
          <a:p>
            <a:pPr lvl="0"/>
            <a:r>
              <a:rPr lang="en-US"/>
              <a:t>There text</a:t>
            </a:r>
          </a:p>
        </p:txBody>
      </p:sp>
      <p:sp>
        <p:nvSpPr>
          <p:cNvPr id="35" name="Text Placeholder 21"/>
          <p:cNvSpPr>
            <a:spLocks noGrp="1"/>
          </p:cNvSpPr>
          <p:nvPr>
            <p:ph type="body" sz="quarter" idx="31" hasCustomPrompt="1"/>
          </p:nvPr>
        </p:nvSpPr>
        <p:spPr>
          <a:xfrm>
            <a:off x="2265760" y="3535068"/>
            <a:ext cx="763190" cy="453349"/>
          </a:xfrm>
        </p:spPr>
        <p:txBody>
          <a:bodyPr/>
          <a:lstStyle>
            <a:lvl1pPr>
              <a:defRPr baseline="0"/>
            </a:lvl1pPr>
          </a:lstStyle>
          <a:p>
            <a:pPr lvl="0"/>
            <a:r>
              <a:rPr lang="en-US"/>
              <a:t>There text</a:t>
            </a:r>
          </a:p>
        </p:txBody>
      </p:sp>
    </p:spTree>
    <p:extLst>
      <p:ext uri="{BB962C8B-B14F-4D97-AF65-F5344CB8AC3E}">
        <p14:creationId xmlns:p14="http://schemas.microsoft.com/office/powerpoint/2010/main" val="227574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9C6B2F9-B19D-FF4C-9280-307AAB3A7A95}"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4" name="Footer Placeholder 3"/>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5" name="Slide Number Placeholder 4"/>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6" name="Text Placeholder 12"/>
          <p:cNvSpPr>
            <a:spLocks noGrp="1"/>
          </p:cNvSpPr>
          <p:nvPr>
            <p:ph type="body" sz="quarter" idx="16"/>
          </p:nvPr>
        </p:nvSpPr>
        <p:spPr>
          <a:xfrm>
            <a:off x="853688" y="420471"/>
            <a:ext cx="7427119" cy="459424"/>
          </a:xfrm>
        </p:spPr>
        <p:txBody>
          <a:bodyPr>
            <a:noAutofit/>
          </a:bodyPr>
          <a:lstStyle>
            <a:lvl1pPr algn="ctr">
              <a:defRPr sz="2700">
                <a:solidFill>
                  <a:srgbClr val="F36F2F"/>
                </a:solidFill>
                <a:latin typeface="Raleway" panose="020B0003030101060003" pitchFamily="34" charset="0"/>
              </a:defRPr>
            </a:lvl1pPr>
          </a:lstStyle>
          <a:p>
            <a:pPr lvl="0"/>
            <a:endParaRPr lang="en-US"/>
          </a:p>
        </p:txBody>
      </p:sp>
      <p:sp>
        <p:nvSpPr>
          <p:cNvPr id="7" name="Text Placeholder 14"/>
          <p:cNvSpPr>
            <a:spLocks noGrp="1"/>
          </p:cNvSpPr>
          <p:nvPr>
            <p:ph type="body" sz="quarter" idx="17" hasCustomPrompt="1"/>
          </p:nvPr>
        </p:nvSpPr>
        <p:spPr>
          <a:xfrm>
            <a:off x="1818094" y="925116"/>
            <a:ext cx="5486333" cy="459424"/>
          </a:xfrm>
        </p:spPr>
        <p:txBody>
          <a:bodyPr/>
          <a:lstStyle>
            <a:lvl1pPr algn="ctr">
              <a:defRPr/>
            </a:lvl1pPr>
          </a:lstStyle>
          <a:p>
            <a:pPr lvl="0"/>
            <a:r>
              <a:rPr lang="en-US"/>
              <a:t>There text</a:t>
            </a:r>
          </a:p>
        </p:txBody>
      </p:sp>
      <p:sp>
        <p:nvSpPr>
          <p:cNvPr id="9" name="Picture Placeholder 8"/>
          <p:cNvSpPr>
            <a:spLocks noGrp="1"/>
          </p:cNvSpPr>
          <p:nvPr>
            <p:ph type="pic" sz="quarter" idx="18"/>
          </p:nvPr>
        </p:nvSpPr>
        <p:spPr>
          <a:xfrm>
            <a:off x="0" y="1384540"/>
            <a:ext cx="9144000" cy="3758960"/>
          </a:xfrm>
        </p:spPr>
        <p:txBody>
          <a:bodyPr/>
          <a:lstStyle/>
          <a:p>
            <a:endParaRPr lang="en-US"/>
          </a:p>
        </p:txBody>
      </p:sp>
    </p:spTree>
    <p:extLst>
      <p:ext uri="{BB962C8B-B14F-4D97-AF65-F5344CB8AC3E}">
        <p14:creationId xmlns:p14="http://schemas.microsoft.com/office/powerpoint/2010/main" val="23209759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F09C4E-619A-7F4C-961B-49BC95AE9B2A}"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4" name="Footer Placeholder 3"/>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5" name="Slide Number Placeholder 4"/>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6" name="Text Placeholder 12"/>
          <p:cNvSpPr>
            <a:spLocks noGrp="1"/>
          </p:cNvSpPr>
          <p:nvPr>
            <p:ph type="body" sz="quarter" idx="16"/>
          </p:nvPr>
        </p:nvSpPr>
        <p:spPr>
          <a:xfrm>
            <a:off x="853688" y="420471"/>
            <a:ext cx="7427119" cy="459424"/>
          </a:xfrm>
        </p:spPr>
        <p:txBody>
          <a:bodyPr>
            <a:noAutofit/>
          </a:bodyPr>
          <a:lstStyle>
            <a:lvl1pPr algn="ctr">
              <a:defRPr sz="2700">
                <a:solidFill>
                  <a:srgbClr val="F36F2F"/>
                </a:solidFill>
                <a:latin typeface="Raleway" panose="020B0003030101060003" pitchFamily="34" charset="0"/>
              </a:defRPr>
            </a:lvl1pPr>
          </a:lstStyle>
          <a:p>
            <a:pPr lvl="0"/>
            <a:endParaRPr lang="en-US"/>
          </a:p>
        </p:txBody>
      </p:sp>
      <p:sp>
        <p:nvSpPr>
          <p:cNvPr id="7" name="Text Placeholder 14"/>
          <p:cNvSpPr>
            <a:spLocks noGrp="1"/>
          </p:cNvSpPr>
          <p:nvPr>
            <p:ph type="body" sz="quarter" idx="17" hasCustomPrompt="1"/>
          </p:nvPr>
        </p:nvSpPr>
        <p:spPr>
          <a:xfrm>
            <a:off x="1818094" y="925116"/>
            <a:ext cx="5486333" cy="459424"/>
          </a:xfrm>
        </p:spPr>
        <p:txBody>
          <a:bodyPr/>
          <a:lstStyle>
            <a:lvl1pPr algn="ctr">
              <a:defRPr/>
            </a:lvl1pPr>
          </a:lstStyle>
          <a:p>
            <a:pPr lvl="0"/>
            <a:r>
              <a:rPr lang="en-US"/>
              <a:t>There text</a:t>
            </a:r>
          </a:p>
        </p:txBody>
      </p:sp>
      <p:grpSp>
        <p:nvGrpSpPr>
          <p:cNvPr id="8" name="Group 7"/>
          <p:cNvGrpSpPr/>
          <p:nvPr userDrawn="1"/>
        </p:nvGrpSpPr>
        <p:grpSpPr>
          <a:xfrm>
            <a:off x="877120" y="1460466"/>
            <a:ext cx="3034166" cy="2973386"/>
            <a:chOff x="1169494" y="1947286"/>
            <a:chExt cx="4045554" cy="3964515"/>
          </a:xfrm>
        </p:grpSpPr>
        <p:sp>
          <p:nvSpPr>
            <p:cNvPr id="9" name="Freeform 8"/>
            <p:cNvSpPr/>
            <p:nvPr/>
          </p:nvSpPr>
          <p:spPr>
            <a:xfrm>
              <a:off x="2585313" y="3404666"/>
              <a:ext cx="1213917" cy="1213917"/>
            </a:xfrm>
            <a:custGeom>
              <a:avLst/>
              <a:gdLst>
                <a:gd name="connsiteX0" fmla="*/ 0 w 1213917"/>
                <a:gd name="connsiteY0" fmla="*/ 202324 h 1213917"/>
                <a:gd name="connsiteX1" fmla="*/ 202324 w 1213917"/>
                <a:gd name="connsiteY1" fmla="*/ 0 h 1213917"/>
                <a:gd name="connsiteX2" fmla="*/ 1011593 w 1213917"/>
                <a:gd name="connsiteY2" fmla="*/ 0 h 1213917"/>
                <a:gd name="connsiteX3" fmla="*/ 1213917 w 1213917"/>
                <a:gd name="connsiteY3" fmla="*/ 202324 h 1213917"/>
                <a:gd name="connsiteX4" fmla="*/ 1213917 w 1213917"/>
                <a:gd name="connsiteY4" fmla="*/ 1011593 h 1213917"/>
                <a:gd name="connsiteX5" fmla="*/ 1011593 w 1213917"/>
                <a:gd name="connsiteY5" fmla="*/ 1213917 h 1213917"/>
                <a:gd name="connsiteX6" fmla="*/ 202324 w 1213917"/>
                <a:gd name="connsiteY6" fmla="*/ 1213917 h 1213917"/>
                <a:gd name="connsiteX7" fmla="*/ 0 w 1213917"/>
                <a:gd name="connsiteY7" fmla="*/ 1011593 h 1213917"/>
                <a:gd name="connsiteX8" fmla="*/ 0 w 1213917"/>
                <a:gd name="connsiteY8" fmla="*/ 202324 h 121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3917" h="1213917">
                  <a:moveTo>
                    <a:pt x="0" y="202324"/>
                  </a:moveTo>
                  <a:cubicBezTo>
                    <a:pt x="0" y="90584"/>
                    <a:pt x="90584" y="0"/>
                    <a:pt x="202324" y="0"/>
                  </a:cubicBezTo>
                  <a:lnTo>
                    <a:pt x="1011593" y="0"/>
                  </a:lnTo>
                  <a:cubicBezTo>
                    <a:pt x="1123333" y="0"/>
                    <a:pt x="1213917" y="90584"/>
                    <a:pt x="1213917" y="202324"/>
                  </a:cubicBezTo>
                  <a:lnTo>
                    <a:pt x="1213917" y="1011593"/>
                  </a:lnTo>
                  <a:cubicBezTo>
                    <a:pt x="1213917" y="1123333"/>
                    <a:pt x="1123333" y="1213917"/>
                    <a:pt x="1011593" y="1213917"/>
                  </a:cubicBezTo>
                  <a:lnTo>
                    <a:pt x="202324" y="1213917"/>
                  </a:lnTo>
                  <a:cubicBezTo>
                    <a:pt x="90584" y="1213917"/>
                    <a:pt x="0" y="1123333"/>
                    <a:pt x="0" y="1011593"/>
                  </a:cubicBezTo>
                  <a:lnTo>
                    <a:pt x="0" y="202324"/>
                  </a:lnTo>
                  <a:close/>
                </a:path>
              </a:pathLst>
            </a:custGeom>
            <a:solidFill>
              <a:srgbClr val="F36F2F"/>
            </a:solidFill>
            <a:ln>
              <a:solidFill>
                <a:srgbClr val="F36F2F"/>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40539" tIns="140539" rIns="140539" bIns="140539" numCol="1" spcCol="1270" anchor="ctr" anchorCtr="0">
              <a:noAutofit/>
            </a:bodyPr>
            <a:lstStyle/>
            <a:p>
              <a:pPr algn="ctr" defTabSz="1066557">
                <a:lnSpc>
                  <a:spcPct val="90000"/>
                </a:lnSpc>
                <a:spcBef>
                  <a:spcPct val="0"/>
                </a:spcBef>
                <a:spcAft>
                  <a:spcPct val="35000"/>
                </a:spcAft>
              </a:pPr>
              <a:endParaRPr lang="en-US" sz="2400">
                <a:solidFill>
                  <a:prstClr val="white"/>
                </a:solidFill>
                <a:latin typeface="Times New Roman"/>
              </a:endParaRPr>
            </a:p>
          </p:txBody>
        </p:sp>
        <p:sp>
          <p:nvSpPr>
            <p:cNvPr id="10" name="Freeform 9"/>
            <p:cNvSpPr/>
            <p:nvPr/>
          </p:nvSpPr>
          <p:spPr>
            <a:xfrm rot="16200000">
              <a:off x="2870244" y="3082638"/>
              <a:ext cx="644055" cy="0"/>
            </a:xfrm>
            <a:custGeom>
              <a:avLst/>
              <a:gdLst/>
              <a:ahLst/>
              <a:cxnLst/>
              <a:rect l="0" t="0" r="0" b="0"/>
              <a:pathLst>
                <a:path>
                  <a:moveTo>
                    <a:pt x="0" y="0"/>
                  </a:moveTo>
                  <a:lnTo>
                    <a:pt x="644055" y="0"/>
                  </a:lnTo>
                </a:path>
              </a:pathLst>
            </a:custGeom>
            <a:noFill/>
            <a:ln>
              <a:solidFill>
                <a:srgbClr val="F36F2F"/>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10"/>
            <p:cNvSpPr/>
            <p:nvPr/>
          </p:nvSpPr>
          <p:spPr>
            <a:xfrm>
              <a:off x="2785609" y="1947286"/>
              <a:ext cx="813324" cy="813324"/>
            </a:xfrm>
            <a:custGeom>
              <a:avLst/>
              <a:gdLst>
                <a:gd name="connsiteX0" fmla="*/ 0 w 813324"/>
                <a:gd name="connsiteY0" fmla="*/ 135557 h 813324"/>
                <a:gd name="connsiteX1" fmla="*/ 135557 w 813324"/>
                <a:gd name="connsiteY1" fmla="*/ 0 h 813324"/>
                <a:gd name="connsiteX2" fmla="*/ 677767 w 813324"/>
                <a:gd name="connsiteY2" fmla="*/ 0 h 813324"/>
                <a:gd name="connsiteX3" fmla="*/ 813324 w 813324"/>
                <a:gd name="connsiteY3" fmla="*/ 135557 h 813324"/>
                <a:gd name="connsiteX4" fmla="*/ 813324 w 813324"/>
                <a:gd name="connsiteY4" fmla="*/ 677767 h 813324"/>
                <a:gd name="connsiteX5" fmla="*/ 677767 w 813324"/>
                <a:gd name="connsiteY5" fmla="*/ 813324 h 813324"/>
                <a:gd name="connsiteX6" fmla="*/ 135557 w 813324"/>
                <a:gd name="connsiteY6" fmla="*/ 813324 h 813324"/>
                <a:gd name="connsiteX7" fmla="*/ 0 w 813324"/>
                <a:gd name="connsiteY7" fmla="*/ 677767 h 813324"/>
                <a:gd name="connsiteX8" fmla="*/ 0 w 813324"/>
                <a:gd name="connsiteY8" fmla="*/ 135557 h 8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324" h="813324">
                  <a:moveTo>
                    <a:pt x="0" y="135557"/>
                  </a:moveTo>
                  <a:cubicBezTo>
                    <a:pt x="0" y="60691"/>
                    <a:pt x="60691" y="0"/>
                    <a:pt x="135557" y="0"/>
                  </a:cubicBezTo>
                  <a:lnTo>
                    <a:pt x="677767" y="0"/>
                  </a:lnTo>
                  <a:cubicBezTo>
                    <a:pt x="752633" y="0"/>
                    <a:pt x="813324" y="60691"/>
                    <a:pt x="813324" y="135557"/>
                  </a:cubicBezTo>
                  <a:lnTo>
                    <a:pt x="813324" y="677767"/>
                  </a:lnTo>
                  <a:cubicBezTo>
                    <a:pt x="813324" y="752633"/>
                    <a:pt x="752633" y="813324"/>
                    <a:pt x="677767" y="813324"/>
                  </a:cubicBezTo>
                  <a:lnTo>
                    <a:pt x="135557" y="813324"/>
                  </a:lnTo>
                  <a:cubicBezTo>
                    <a:pt x="60691" y="813324"/>
                    <a:pt x="0" y="752633"/>
                    <a:pt x="0" y="677767"/>
                  </a:cubicBezTo>
                  <a:lnTo>
                    <a:pt x="0" y="135557"/>
                  </a:lnTo>
                  <a:close/>
                </a:path>
              </a:pathLst>
            </a:custGeom>
            <a:solidFill>
              <a:srgbClr val="F36F2F"/>
            </a:solidFill>
            <a:ln>
              <a:solidFill>
                <a:srgbClr val="F36F2F"/>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3043" tIns="93043" rIns="93043" bIns="93043" numCol="1" spcCol="1270" anchor="ctr" anchorCtr="0">
              <a:noAutofit/>
            </a:bodyPr>
            <a:lstStyle/>
            <a:p>
              <a:pPr algn="ctr" defTabSz="699926">
                <a:lnSpc>
                  <a:spcPct val="90000"/>
                </a:lnSpc>
                <a:spcBef>
                  <a:spcPct val="0"/>
                </a:spcBef>
                <a:spcAft>
                  <a:spcPct val="35000"/>
                </a:spcAft>
              </a:pPr>
              <a:endParaRPr lang="en-US" sz="1600">
                <a:solidFill>
                  <a:prstClr val="white"/>
                </a:solidFill>
                <a:latin typeface="Times New Roman"/>
              </a:endParaRPr>
            </a:p>
          </p:txBody>
        </p:sp>
        <p:sp>
          <p:nvSpPr>
            <p:cNvPr id="12" name="Freeform 11"/>
            <p:cNvSpPr/>
            <p:nvPr/>
          </p:nvSpPr>
          <p:spPr>
            <a:xfrm rot="19285714">
              <a:off x="3759828" y="3414987"/>
              <a:ext cx="361206" cy="0"/>
            </a:xfrm>
            <a:custGeom>
              <a:avLst/>
              <a:gdLst/>
              <a:ahLst/>
              <a:cxnLst/>
              <a:rect l="0" t="0" r="0" b="0"/>
              <a:pathLst>
                <a:path>
                  <a:moveTo>
                    <a:pt x="0" y="0"/>
                  </a:moveTo>
                  <a:lnTo>
                    <a:pt x="361206" y="0"/>
                  </a:lnTo>
                </a:path>
              </a:pathLst>
            </a:custGeom>
            <a:noFill/>
            <a:ln>
              <a:solidFill>
                <a:srgbClr val="F36F2F"/>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3" name="Freeform 12"/>
            <p:cNvSpPr/>
            <p:nvPr/>
          </p:nvSpPr>
          <p:spPr>
            <a:xfrm>
              <a:off x="4081633" y="2571418"/>
              <a:ext cx="813324" cy="813324"/>
            </a:xfrm>
            <a:custGeom>
              <a:avLst/>
              <a:gdLst>
                <a:gd name="connsiteX0" fmla="*/ 0 w 813324"/>
                <a:gd name="connsiteY0" fmla="*/ 135557 h 813324"/>
                <a:gd name="connsiteX1" fmla="*/ 135557 w 813324"/>
                <a:gd name="connsiteY1" fmla="*/ 0 h 813324"/>
                <a:gd name="connsiteX2" fmla="*/ 677767 w 813324"/>
                <a:gd name="connsiteY2" fmla="*/ 0 h 813324"/>
                <a:gd name="connsiteX3" fmla="*/ 813324 w 813324"/>
                <a:gd name="connsiteY3" fmla="*/ 135557 h 813324"/>
                <a:gd name="connsiteX4" fmla="*/ 813324 w 813324"/>
                <a:gd name="connsiteY4" fmla="*/ 677767 h 813324"/>
                <a:gd name="connsiteX5" fmla="*/ 677767 w 813324"/>
                <a:gd name="connsiteY5" fmla="*/ 813324 h 813324"/>
                <a:gd name="connsiteX6" fmla="*/ 135557 w 813324"/>
                <a:gd name="connsiteY6" fmla="*/ 813324 h 813324"/>
                <a:gd name="connsiteX7" fmla="*/ 0 w 813324"/>
                <a:gd name="connsiteY7" fmla="*/ 677767 h 813324"/>
                <a:gd name="connsiteX8" fmla="*/ 0 w 813324"/>
                <a:gd name="connsiteY8" fmla="*/ 135557 h 8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324" h="813324">
                  <a:moveTo>
                    <a:pt x="0" y="135557"/>
                  </a:moveTo>
                  <a:cubicBezTo>
                    <a:pt x="0" y="60691"/>
                    <a:pt x="60691" y="0"/>
                    <a:pt x="135557" y="0"/>
                  </a:cubicBezTo>
                  <a:lnTo>
                    <a:pt x="677767" y="0"/>
                  </a:lnTo>
                  <a:cubicBezTo>
                    <a:pt x="752633" y="0"/>
                    <a:pt x="813324" y="60691"/>
                    <a:pt x="813324" y="135557"/>
                  </a:cubicBezTo>
                  <a:lnTo>
                    <a:pt x="813324" y="677767"/>
                  </a:lnTo>
                  <a:cubicBezTo>
                    <a:pt x="813324" y="752633"/>
                    <a:pt x="752633" y="813324"/>
                    <a:pt x="677767" y="813324"/>
                  </a:cubicBezTo>
                  <a:lnTo>
                    <a:pt x="135557" y="813324"/>
                  </a:lnTo>
                  <a:cubicBezTo>
                    <a:pt x="60691" y="813324"/>
                    <a:pt x="0" y="752633"/>
                    <a:pt x="0" y="677767"/>
                  </a:cubicBezTo>
                  <a:lnTo>
                    <a:pt x="0" y="135557"/>
                  </a:lnTo>
                  <a:close/>
                </a:path>
              </a:pathLst>
            </a:custGeom>
            <a:solidFill>
              <a:srgbClr val="F36F2F"/>
            </a:solidFill>
            <a:ln>
              <a:solidFill>
                <a:srgbClr val="F36F2F"/>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31143" tIns="131143" rIns="131143" bIns="131143" numCol="1" spcCol="1270" anchor="ctr" anchorCtr="0">
              <a:noAutofit/>
            </a:bodyPr>
            <a:lstStyle/>
            <a:p>
              <a:pPr algn="ctr" defTabSz="1199880">
                <a:lnSpc>
                  <a:spcPct val="90000"/>
                </a:lnSpc>
                <a:spcBef>
                  <a:spcPct val="0"/>
                </a:spcBef>
                <a:spcAft>
                  <a:spcPct val="35000"/>
                </a:spcAft>
              </a:pPr>
              <a:endParaRPr lang="en-US" sz="2700">
                <a:solidFill>
                  <a:prstClr val="white"/>
                </a:solidFill>
                <a:latin typeface="Times New Roman"/>
              </a:endParaRPr>
            </a:p>
          </p:txBody>
        </p:sp>
        <p:sp>
          <p:nvSpPr>
            <p:cNvPr id="14" name="Freeform 13"/>
            <p:cNvSpPr/>
            <p:nvPr/>
          </p:nvSpPr>
          <p:spPr>
            <a:xfrm rot="771429">
              <a:off x="3791483" y="4218916"/>
              <a:ext cx="617988" cy="0"/>
            </a:xfrm>
            <a:custGeom>
              <a:avLst/>
              <a:gdLst/>
              <a:ahLst/>
              <a:cxnLst/>
              <a:rect l="0" t="0" r="0" b="0"/>
              <a:pathLst>
                <a:path>
                  <a:moveTo>
                    <a:pt x="0" y="0"/>
                  </a:moveTo>
                  <a:lnTo>
                    <a:pt x="617988" y="0"/>
                  </a:lnTo>
                </a:path>
              </a:pathLst>
            </a:custGeom>
            <a:noFill/>
            <a:ln>
              <a:solidFill>
                <a:srgbClr val="F36F2F"/>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5" name="Freeform 14"/>
            <p:cNvSpPr/>
            <p:nvPr/>
          </p:nvSpPr>
          <p:spPr>
            <a:xfrm>
              <a:off x="4401724" y="3973830"/>
              <a:ext cx="813324" cy="813324"/>
            </a:xfrm>
            <a:custGeom>
              <a:avLst/>
              <a:gdLst>
                <a:gd name="connsiteX0" fmla="*/ 0 w 813324"/>
                <a:gd name="connsiteY0" fmla="*/ 135557 h 813324"/>
                <a:gd name="connsiteX1" fmla="*/ 135557 w 813324"/>
                <a:gd name="connsiteY1" fmla="*/ 0 h 813324"/>
                <a:gd name="connsiteX2" fmla="*/ 677767 w 813324"/>
                <a:gd name="connsiteY2" fmla="*/ 0 h 813324"/>
                <a:gd name="connsiteX3" fmla="*/ 813324 w 813324"/>
                <a:gd name="connsiteY3" fmla="*/ 135557 h 813324"/>
                <a:gd name="connsiteX4" fmla="*/ 813324 w 813324"/>
                <a:gd name="connsiteY4" fmla="*/ 677767 h 813324"/>
                <a:gd name="connsiteX5" fmla="*/ 677767 w 813324"/>
                <a:gd name="connsiteY5" fmla="*/ 813324 h 813324"/>
                <a:gd name="connsiteX6" fmla="*/ 135557 w 813324"/>
                <a:gd name="connsiteY6" fmla="*/ 813324 h 813324"/>
                <a:gd name="connsiteX7" fmla="*/ 0 w 813324"/>
                <a:gd name="connsiteY7" fmla="*/ 677767 h 813324"/>
                <a:gd name="connsiteX8" fmla="*/ 0 w 813324"/>
                <a:gd name="connsiteY8" fmla="*/ 135557 h 8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324" h="813324">
                  <a:moveTo>
                    <a:pt x="0" y="135557"/>
                  </a:moveTo>
                  <a:cubicBezTo>
                    <a:pt x="0" y="60691"/>
                    <a:pt x="60691" y="0"/>
                    <a:pt x="135557" y="0"/>
                  </a:cubicBezTo>
                  <a:lnTo>
                    <a:pt x="677767" y="0"/>
                  </a:lnTo>
                  <a:cubicBezTo>
                    <a:pt x="752633" y="0"/>
                    <a:pt x="813324" y="60691"/>
                    <a:pt x="813324" y="135557"/>
                  </a:cubicBezTo>
                  <a:lnTo>
                    <a:pt x="813324" y="677767"/>
                  </a:lnTo>
                  <a:cubicBezTo>
                    <a:pt x="813324" y="752633"/>
                    <a:pt x="752633" y="813324"/>
                    <a:pt x="677767" y="813324"/>
                  </a:cubicBezTo>
                  <a:lnTo>
                    <a:pt x="135557" y="813324"/>
                  </a:lnTo>
                  <a:cubicBezTo>
                    <a:pt x="60691" y="813324"/>
                    <a:pt x="0" y="752633"/>
                    <a:pt x="0" y="677767"/>
                  </a:cubicBezTo>
                  <a:lnTo>
                    <a:pt x="0" y="135557"/>
                  </a:lnTo>
                  <a:close/>
                </a:path>
              </a:pathLst>
            </a:custGeom>
            <a:solidFill>
              <a:srgbClr val="F36F2F"/>
            </a:solidFill>
            <a:ln>
              <a:solidFill>
                <a:srgbClr val="F36F2F"/>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31143" tIns="131143" rIns="131143" bIns="131143" numCol="1" spcCol="1270" anchor="ctr" anchorCtr="0">
              <a:noAutofit/>
            </a:bodyPr>
            <a:lstStyle/>
            <a:p>
              <a:pPr algn="ctr" defTabSz="1199880">
                <a:lnSpc>
                  <a:spcPct val="90000"/>
                </a:lnSpc>
                <a:spcBef>
                  <a:spcPct val="0"/>
                </a:spcBef>
                <a:spcAft>
                  <a:spcPct val="35000"/>
                </a:spcAft>
              </a:pPr>
              <a:endParaRPr lang="en-US" sz="2700">
                <a:solidFill>
                  <a:prstClr val="white"/>
                </a:solidFill>
                <a:latin typeface="Times New Roman"/>
              </a:endParaRPr>
            </a:p>
          </p:txBody>
        </p:sp>
        <p:sp>
          <p:nvSpPr>
            <p:cNvPr id="16" name="Freeform 15"/>
            <p:cNvSpPr/>
            <p:nvPr/>
          </p:nvSpPr>
          <p:spPr>
            <a:xfrm rot="3857143">
              <a:off x="3333799" y="4858530"/>
              <a:ext cx="532642" cy="0"/>
            </a:xfrm>
            <a:custGeom>
              <a:avLst/>
              <a:gdLst/>
              <a:ahLst/>
              <a:cxnLst/>
              <a:rect l="0" t="0" r="0" b="0"/>
              <a:pathLst>
                <a:path>
                  <a:moveTo>
                    <a:pt x="0" y="0"/>
                  </a:moveTo>
                  <a:lnTo>
                    <a:pt x="532642" y="0"/>
                  </a:lnTo>
                </a:path>
              </a:pathLst>
            </a:custGeom>
            <a:noFill/>
            <a:ln>
              <a:solidFill>
                <a:srgbClr val="F36F2F"/>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Freeform 16"/>
            <p:cNvSpPr/>
            <p:nvPr/>
          </p:nvSpPr>
          <p:spPr>
            <a:xfrm>
              <a:off x="3504848" y="5098477"/>
              <a:ext cx="813324" cy="813324"/>
            </a:xfrm>
            <a:custGeom>
              <a:avLst/>
              <a:gdLst>
                <a:gd name="connsiteX0" fmla="*/ 0 w 813324"/>
                <a:gd name="connsiteY0" fmla="*/ 135557 h 813324"/>
                <a:gd name="connsiteX1" fmla="*/ 135557 w 813324"/>
                <a:gd name="connsiteY1" fmla="*/ 0 h 813324"/>
                <a:gd name="connsiteX2" fmla="*/ 677767 w 813324"/>
                <a:gd name="connsiteY2" fmla="*/ 0 h 813324"/>
                <a:gd name="connsiteX3" fmla="*/ 813324 w 813324"/>
                <a:gd name="connsiteY3" fmla="*/ 135557 h 813324"/>
                <a:gd name="connsiteX4" fmla="*/ 813324 w 813324"/>
                <a:gd name="connsiteY4" fmla="*/ 677767 h 813324"/>
                <a:gd name="connsiteX5" fmla="*/ 677767 w 813324"/>
                <a:gd name="connsiteY5" fmla="*/ 813324 h 813324"/>
                <a:gd name="connsiteX6" fmla="*/ 135557 w 813324"/>
                <a:gd name="connsiteY6" fmla="*/ 813324 h 813324"/>
                <a:gd name="connsiteX7" fmla="*/ 0 w 813324"/>
                <a:gd name="connsiteY7" fmla="*/ 677767 h 813324"/>
                <a:gd name="connsiteX8" fmla="*/ 0 w 813324"/>
                <a:gd name="connsiteY8" fmla="*/ 135557 h 8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324" h="813324">
                  <a:moveTo>
                    <a:pt x="0" y="135557"/>
                  </a:moveTo>
                  <a:cubicBezTo>
                    <a:pt x="0" y="60691"/>
                    <a:pt x="60691" y="0"/>
                    <a:pt x="135557" y="0"/>
                  </a:cubicBezTo>
                  <a:lnTo>
                    <a:pt x="677767" y="0"/>
                  </a:lnTo>
                  <a:cubicBezTo>
                    <a:pt x="752633" y="0"/>
                    <a:pt x="813324" y="60691"/>
                    <a:pt x="813324" y="135557"/>
                  </a:cubicBezTo>
                  <a:lnTo>
                    <a:pt x="813324" y="677767"/>
                  </a:lnTo>
                  <a:cubicBezTo>
                    <a:pt x="813324" y="752633"/>
                    <a:pt x="752633" y="813324"/>
                    <a:pt x="677767" y="813324"/>
                  </a:cubicBezTo>
                  <a:lnTo>
                    <a:pt x="135557" y="813324"/>
                  </a:lnTo>
                  <a:cubicBezTo>
                    <a:pt x="60691" y="813324"/>
                    <a:pt x="0" y="752633"/>
                    <a:pt x="0" y="677767"/>
                  </a:cubicBezTo>
                  <a:lnTo>
                    <a:pt x="0" y="135557"/>
                  </a:lnTo>
                  <a:close/>
                </a:path>
              </a:pathLst>
            </a:custGeom>
            <a:solidFill>
              <a:srgbClr val="F36F2F"/>
            </a:solidFill>
            <a:ln>
              <a:solidFill>
                <a:srgbClr val="F36F2F"/>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31143" tIns="131143" rIns="131143" bIns="131143" numCol="1" spcCol="1270" anchor="ctr" anchorCtr="0">
              <a:noAutofit/>
            </a:bodyPr>
            <a:lstStyle/>
            <a:p>
              <a:pPr algn="ctr" defTabSz="1199880">
                <a:lnSpc>
                  <a:spcPct val="90000"/>
                </a:lnSpc>
                <a:spcBef>
                  <a:spcPct val="0"/>
                </a:spcBef>
                <a:spcAft>
                  <a:spcPct val="35000"/>
                </a:spcAft>
              </a:pPr>
              <a:endParaRPr lang="en-US" sz="2700">
                <a:solidFill>
                  <a:prstClr val="white"/>
                </a:solidFill>
                <a:latin typeface="Times New Roman"/>
              </a:endParaRPr>
            </a:p>
          </p:txBody>
        </p:sp>
        <p:sp>
          <p:nvSpPr>
            <p:cNvPr id="18" name="Freeform 17"/>
            <p:cNvSpPr/>
            <p:nvPr/>
          </p:nvSpPr>
          <p:spPr>
            <a:xfrm rot="6942857">
              <a:off x="2518102" y="4858530"/>
              <a:ext cx="532642" cy="0"/>
            </a:xfrm>
            <a:custGeom>
              <a:avLst/>
              <a:gdLst/>
              <a:ahLst/>
              <a:cxnLst/>
              <a:rect l="0" t="0" r="0" b="0"/>
              <a:pathLst>
                <a:path>
                  <a:moveTo>
                    <a:pt x="0" y="0"/>
                  </a:moveTo>
                  <a:lnTo>
                    <a:pt x="532642" y="0"/>
                  </a:lnTo>
                </a:path>
              </a:pathLst>
            </a:custGeom>
            <a:noFill/>
            <a:ln>
              <a:solidFill>
                <a:srgbClr val="F36F2F"/>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9" name="Freeform 18"/>
            <p:cNvSpPr/>
            <p:nvPr/>
          </p:nvSpPr>
          <p:spPr>
            <a:xfrm>
              <a:off x="2066370" y="5098477"/>
              <a:ext cx="813324" cy="813324"/>
            </a:xfrm>
            <a:custGeom>
              <a:avLst/>
              <a:gdLst>
                <a:gd name="connsiteX0" fmla="*/ 0 w 813324"/>
                <a:gd name="connsiteY0" fmla="*/ 135557 h 813324"/>
                <a:gd name="connsiteX1" fmla="*/ 135557 w 813324"/>
                <a:gd name="connsiteY1" fmla="*/ 0 h 813324"/>
                <a:gd name="connsiteX2" fmla="*/ 677767 w 813324"/>
                <a:gd name="connsiteY2" fmla="*/ 0 h 813324"/>
                <a:gd name="connsiteX3" fmla="*/ 813324 w 813324"/>
                <a:gd name="connsiteY3" fmla="*/ 135557 h 813324"/>
                <a:gd name="connsiteX4" fmla="*/ 813324 w 813324"/>
                <a:gd name="connsiteY4" fmla="*/ 677767 h 813324"/>
                <a:gd name="connsiteX5" fmla="*/ 677767 w 813324"/>
                <a:gd name="connsiteY5" fmla="*/ 813324 h 813324"/>
                <a:gd name="connsiteX6" fmla="*/ 135557 w 813324"/>
                <a:gd name="connsiteY6" fmla="*/ 813324 h 813324"/>
                <a:gd name="connsiteX7" fmla="*/ 0 w 813324"/>
                <a:gd name="connsiteY7" fmla="*/ 677767 h 813324"/>
                <a:gd name="connsiteX8" fmla="*/ 0 w 813324"/>
                <a:gd name="connsiteY8" fmla="*/ 135557 h 8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324" h="813324">
                  <a:moveTo>
                    <a:pt x="0" y="135557"/>
                  </a:moveTo>
                  <a:cubicBezTo>
                    <a:pt x="0" y="60691"/>
                    <a:pt x="60691" y="0"/>
                    <a:pt x="135557" y="0"/>
                  </a:cubicBezTo>
                  <a:lnTo>
                    <a:pt x="677767" y="0"/>
                  </a:lnTo>
                  <a:cubicBezTo>
                    <a:pt x="752633" y="0"/>
                    <a:pt x="813324" y="60691"/>
                    <a:pt x="813324" y="135557"/>
                  </a:cubicBezTo>
                  <a:lnTo>
                    <a:pt x="813324" y="677767"/>
                  </a:lnTo>
                  <a:cubicBezTo>
                    <a:pt x="813324" y="752633"/>
                    <a:pt x="752633" y="813324"/>
                    <a:pt x="677767" y="813324"/>
                  </a:cubicBezTo>
                  <a:lnTo>
                    <a:pt x="135557" y="813324"/>
                  </a:lnTo>
                  <a:cubicBezTo>
                    <a:pt x="60691" y="813324"/>
                    <a:pt x="0" y="752633"/>
                    <a:pt x="0" y="677767"/>
                  </a:cubicBezTo>
                  <a:lnTo>
                    <a:pt x="0" y="135557"/>
                  </a:lnTo>
                  <a:close/>
                </a:path>
              </a:pathLst>
            </a:custGeom>
            <a:solidFill>
              <a:srgbClr val="F36F2F"/>
            </a:solidFill>
            <a:ln>
              <a:solidFill>
                <a:srgbClr val="F36F2F"/>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31143" tIns="131143" rIns="131143" bIns="131143" numCol="1" spcCol="1270" anchor="ctr" anchorCtr="0">
              <a:noAutofit/>
            </a:bodyPr>
            <a:lstStyle/>
            <a:p>
              <a:pPr algn="ctr" defTabSz="1199880">
                <a:lnSpc>
                  <a:spcPct val="90000"/>
                </a:lnSpc>
                <a:spcBef>
                  <a:spcPct val="0"/>
                </a:spcBef>
                <a:spcAft>
                  <a:spcPct val="35000"/>
                </a:spcAft>
              </a:pPr>
              <a:endParaRPr lang="en-US" sz="2700">
                <a:solidFill>
                  <a:prstClr val="white"/>
                </a:solidFill>
                <a:latin typeface="Times New Roman"/>
              </a:endParaRPr>
            </a:p>
          </p:txBody>
        </p:sp>
        <p:sp>
          <p:nvSpPr>
            <p:cNvPr id="20" name="Freeform 19"/>
            <p:cNvSpPr/>
            <p:nvPr/>
          </p:nvSpPr>
          <p:spPr>
            <a:xfrm rot="10028571">
              <a:off x="1975072" y="4218916"/>
              <a:ext cx="617988" cy="0"/>
            </a:xfrm>
            <a:custGeom>
              <a:avLst/>
              <a:gdLst/>
              <a:ahLst/>
              <a:cxnLst/>
              <a:rect l="0" t="0" r="0" b="0"/>
              <a:pathLst>
                <a:path>
                  <a:moveTo>
                    <a:pt x="0" y="0"/>
                  </a:moveTo>
                  <a:lnTo>
                    <a:pt x="617988" y="0"/>
                  </a:lnTo>
                </a:path>
              </a:pathLst>
            </a:custGeom>
            <a:noFill/>
            <a:ln>
              <a:solidFill>
                <a:srgbClr val="F36F2F"/>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1" name="Freeform 20"/>
            <p:cNvSpPr/>
            <p:nvPr/>
          </p:nvSpPr>
          <p:spPr>
            <a:xfrm>
              <a:off x="1169494" y="3973830"/>
              <a:ext cx="813324" cy="813324"/>
            </a:xfrm>
            <a:custGeom>
              <a:avLst/>
              <a:gdLst>
                <a:gd name="connsiteX0" fmla="*/ 0 w 813324"/>
                <a:gd name="connsiteY0" fmla="*/ 135557 h 813324"/>
                <a:gd name="connsiteX1" fmla="*/ 135557 w 813324"/>
                <a:gd name="connsiteY1" fmla="*/ 0 h 813324"/>
                <a:gd name="connsiteX2" fmla="*/ 677767 w 813324"/>
                <a:gd name="connsiteY2" fmla="*/ 0 h 813324"/>
                <a:gd name="connsiteX3" fmla="*/ 813324 w 813324"/>
                <a:gd name="connsiteY3" fmla="*/ 135557 h 813324"/>
                <a:gd name="connsiteX4" fmla="*/ 813324 w 813324"/>
                <a:gd name="connsiteY4" fmla="*/ 677767 h 813324"/>
                <a:gd name="connsiteX5" fmla="*/ 677767 w 813324"/>
                <a:gd name="connsiteY5" fmla="*/ 813324 h 813324"/>
                <a:gd name="connsiteX6" fmla="*/ 135557 w 813324"/>
                <a:gd name="connsiteY6" fmla="*/ 813324 h 813324"/>
                <a:gd name="connsiteX7" fmla="*/ 0 w 813324"/>
                <a:gd name="connsiteY7" fmla="*/ 677767 h 813324"/>
                <a:gd name="connsiteX8" fmla="*/ 0 w 813324"/>
                <a:gd name="connsiteY8" fmla="*/ 135557 h 8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324" h="813324">
                  <a:moveTo>
                    <a:pt x="0" y="135557"/>
                  </a:moveTo>
                  <a:cubicBezTo>
                    <a:pt x="0" y="60691"/>
                    <a:pt x="60691" y="0"/>
                    <a:pt x="135557" y="0"/>
                  </a:cubicBezTo>
                  <a:lnTo>
                    <a:pt x="677767" y="0"/>
                  </a:lnTo>
                  <a:cubicBezTo>
                    <a:pt x="752633" y="0"/>
                    <a:pt x="813324" y="60691"/>
                    <a:pt x="813324" y="135557"/>
                  </a:cubicBezTo>
                  <a:lnTo>
                    <a:pt x="813324" y="677767"/>
                  </a:lnTo>
                  <a:cubicBezTo>
                    <a:pt x="813324" y="752633"/>
                    <a:pt x="752633" y="813324"/>
                    <a:pt x="677767" y="813324"/>
                  </a:cubicBezTo>
                  <a:lnTo>
                    <a:pt x="135557" y="813324"/>
                  </a:lnTo>
                  <a:cubicBezTo>
                    <a:pt x="60691" y="813324"/>
                    <a:pt x="0" y="752633"/>
                    <a:pt x="0" y="677767"/>
                  </a:cubicBezTo>
                  <a:lnTo>
                    <a:pt x="0" y="135557"/>
                  </a:lnTo>
                  <a:close/>
                </a:path>
              </a:pathLst>
            </a:custGeom>
            <a:solidFill>
              <a:srgbClr val="F36F2F"/>
            </a:solidFill>
            <a:ln>
              <a:solidFill>
                <a:srgbClr val="F36F2F"/>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31143" tIns="131143" rIns="131143" bIns="131143" numCol="1" spcCol="1270" anchor="ctr" anchorCtr="0">
              <a:noAutofit/>
            </a:bodyPr>
            <a:lstStyle/>
            <a:p>
              <a:pPr algn="ctr" defTabSz="1199880">
                <a:lnSpc>
                  <a:spcPct val="90000"/>
                </a:lnSpc>
                <a:spcBef>
                  <a:spcPct val="0"/>
                </a:spcBef>
                <a:spcAft>
                  <a:spcPct val="35000"/>
                </a:spcAft>
              </a:pPr>
              <a:endParaRPr lang="en-US" sz="2700">
                <a:solidFill>
                  <a:prstClr val="white"/>
                </a:solidFill>
                <a:latin typeface="Times New Roman"/>
              </a:endParaRPr>
            </a:p>
          </p:txBody>
        </p:sp>
        <p:sp>
          <p:nvSpPr>
            <p:cNvPr id="22" name="Freeform 21"/>
            <p:cNvSpPr/>
            <p:nvPr/>
          </p:nvSpPr>
          <p:spPr>
            <a:xfrm rot="13114286">
              <a:off x="2263508" y="3414987"/>
              <a:ext cx="361206" cy="0"/>
            </a:xfrm>
            <a:custGeom>
              <a:avLst/>
              <a:gdLst/>
              <a:ahLst/>
              <a:cxnLst/>
              <a:rect l="0" t="0" r="0" b="0"/>
              <a:pathLst>
                <a:path>
                  <a:moveTo>
                    <a:pt x="0" y="0"/>
                  </a:moveTo>
                  <a:lnTo>
                    <a:pt x="361206" y="0"/>
                  </a:lnTo>
                </a:path>
              </a:pathLst>
            </a:custGeom>
            <a:noFill/>
            <a:ln>
              <a:solidFill>
                <a:srgbClr val="F36F2F"/>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Freeform 22"/>
            <p:cNvSpPr/>
            <p:nvPr/>
          </p:nvSpPr>
          <p:spPr>
            <a:xfrm>
              <a:off x="1489586" y="2571418"/>
              <a:ext cx="813324" cy="813324"/>
            </a:xfrm>
            <a:custGeom>
              <a:avLst/>
              <a:gdLst>
                <a:gd name="connsiteX0" fmla="*/ 0 w 813324"/>
                <a:gd name="connsiteY0" fmla="*/ 135557 h 813324"/>
                <a:gd name="connsiteX1" fmla="*/ 135557 w 813324"/>
                <a:gd name="connsiteY1" fmla="*/ 0 h 813324"/>
                <a:gd name="connsiteX2" fmla="*/ 677767 w 813324"/>
                <a:gd name="connsiteY2" fmla="*/ 0 h 813324"/>
                <a:gd name="connsiteX3" fmla="*/ 813324 w 813324"/>
                <a:gd name="connsiteY3" fmla="*/ 135557 h 813324"/>
                <a:gd name="connsiteX4" fmla="*/ 813324 w 813324"/>
                <a:gd name="connsiteY4" fmla="*/ 677767 h 813324"/>
                <a:gd name="connsiteX5" fmla="*/ 677767 w 813324"/>
                <a:gd name="connsiteY5" fmla="*/ 813324 h 813324"/>
                <a:gd name="connsiteX6" fmla="*/ 135557 w 813324"/>
                <a:gd name="connsiteY6" fmla="*/ 813324 h 813324"/>
                <a:gd name="connsiteX7" fmla="*/ 0 w 813324"/>
                <a:gd name="connsiteY7" fmla="*/ 677767 h 813324"/>
                <a:gd name="connsiteX8" fmla="*/ 0 w 813324"/>
                <a:gd name="connsiteY8" fmla="*/ 135557 h 8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324" h="813324">
                  <a:moveTo>
                    <a:pt x="0" y="135557"/>
                  </a:moveTo>
                  <a:cubicBezTo>
                    <a:pt x="0" y="60691"/>
                    <a:pt x="60691" y="0"/>
                    <a:pt x="135557" y="0"/>
                  </a:cubicBezTo>
                  <a:lnTo>
                    <a:pt x="677767" y="0"/>
                  </a:lnTo>
                  <a:cubicBezTo>
                    <a:pt x="752633" y="0"/>
                    <a:pt x="813324" y="60691"/>
                    <a:pt x="813324" y="135557"/>
                  </a:cubicBezTo>
                  <a:lnTo>
                    <a:pt x="813324" y="677767"/>
                  </a:lnTo>
                  <a:cubicBezTo>
                    <a:pt x="813324" y="752633"/>
                    <a:pt x="752633" y="813324"/>
                    <a:pt x="677767" y="813324"/>
                  </a:cubicBezTo>
                  <a:lnTo>
                    <a:pt x="135557" y="813324"/>
                  </a:lnTo>
                  <a:cubicBezTo>
                    <a:pt x="60691" y="813324"/>
                    <a:pt x="0" y="752633"/>
                    <a:pt x="0" y="677767"/>
                  </a:cubicBezTo>
                  <a:lnTo>
                    <a:pt x="0" y="135557"/>
                  </a:lnTo>
                  <a:close/>
                </a:path>
              </a:pathLst>
            </a:custGeom>
            <a:solidFill>
              <a:srgbClr val="F36F2F"/>
            </a:solidFill>
            <a:ln>
              <a:solidFill>
                <a:srgbClr val="F36F2F"/>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31143" tIns="131143" rIns="131143" bIns="131143" numCol="1" spcCol="1270" anchor="ctr" anchorCtr="0">
              <a:noAutofit/>
            </a:bodyPr>
            <a:lstStyle/>
            <a:p>
              <a:pPr algn="ctr" defTabSz="1199880">
                <a:lnSpc>
                  <a:spcPct val="90000"/>
                </a:lnSpc>
                <a:spcBef>
                  <a:spcPct val="0"/>
                </a:spcBef>
                <a:spcAft>
                  <a:spcPct val="35000"/>
                </a:spcAft>
              </a:pPr>
              <a:endParaRPr lang="en-US" sz="2700">
                <a:solidFill>
                  <a:prstClr val="white"/>
                </a:solidFill>
                <a:latin typeface="Times New Roman"/>
              </a:endParaRPr>
            </a:p>
          </p:txBody>
        </p:sp>
      </p:grpSp>
      <p:sp>
        <p:nvSpPr>
          <p:cNvPr id="24" name="Rectangle 23"/>
          <p:cNvSpPr/>
          <p:nvPr userDrawn="1"/>
        </p:nvSpPr>
        <p:spPr>
          <a:xfrm>
            <a:off x="2180227" y="1556989"/>
            <a:ext cx="320006" cy="423193"/>
          </a:xfrm>
          <a:prstGeom prst="rect">
            <a:avLst/>
          </a:prstGeom>
        </p:spPr>
        <p:txBody>
          <a:bodyPr wrap="square" lIns="68567" tIns="34289" rIns="68567" bIns="34289">
            <a:spAutoFit/>
          </a:bodyPr>
          <a:lstStyle/>
          <a:p>
            <a:pPr defTabSz="685647"/>
            <a:r>
              <a:rPr lang="en-US" sz="2300">
                <a:solidFill>
                  <a:prstClr val="white"/>
                </a:solidFill>
                <a:latin typeface="et-line" panose="02000503000000000000" pitchFamily="2" charset="2"/>
              </a:rPr>
              <a:t></a:t>
            </a:r>
            <a:endParaRPr lang="en-US" sz="2300">
              <a:solidFill>
                <a:prstClr val="white"/>
              </a:solidFill>
              <a:latin typeface="Times New Roman"/>
            </a:endParaRPr>
          </a:p>
        </p:txBody>
      </p:sp>
      <p:sp>
        <p:nvSpPr>
          <p:cNvPr id="25" name="Rectangle 24"/>
          <p:cNvSpPr/>
          <p:nvPr userDrawn="1"/>
        </p:nvSpPr>
        <p:spPr>
          <a:xfrm>
            <a:off x="3203638" y="2025299"/>
            <a:ext cx="476946" cy="423193"/>
          </a:xfrm>
          <a:prstGeom prst="rect">
            <a:avLst/>
          </a:prstGeom>
        </p:spPr>
        <p:txBody>
          <a:bodyPr wrap="none" lIns="68567" tIns="34289" rIns="68567" bIns="34289">
            <a:spAutoFit/>
          </a:bodyPr>
          <a:lstStyle/>
          <a:p>
            <a:pPr defTabSz="685647"/>
            <a:r>
              <a:rPr lang="en-US" sz="2300">
                <a:solidFill>
                  <a:prstClr val="white"/>
                </a:solidFill>
                <a:latin typeface="et-line" panose="02000503000000000000" pitchFamily="2" charset="2"/>
              </a:rPr>
              <a:t></a:t>
            </a:r>
            <a:endParaRPr lang="en-US" sz="2300">
              <a:solidFill>
                <a:prstClr val="white"/>
              </a:solidFill>
              <a:latin typeface="Times New Roman"/>
            </a:endParaRPr>
          </a:p>
        </p:txBody>
      </p:sp>
      <p:sp>
        <p:nvSpPr>
          <p:cNvPr id="26" name="Rectangle 25"/>
          <p:cNvSpPr/>
          <p:nvPr userDrawn="1"/>
        </p:nvSpPr>
        <p:spPr>
          <a:xfrm>
            <a:off x="3415487" y="3094215"/>
            <a:ext cx="476946" cy="423193"/>
          </a:xfrm>
          <a:prstGeom prst="rect">
            <a:avLst/>
          </a:prstGeom>
        </p:spPr>
        <p:txBody>
          <a:bodyPr wrap="none" lIns="68567" tIns="34289" rIns="68567" bIns="34289">
            <a:spAutoFit/>
          </a:bodyPr>
          <a:lstStyle/>
          <a:p>
            <a:pPr defTabSz="685647"/>
            <a:r>
              <a:rPr lang="en-US" sz="2300">
                <a:solidFill>
                  <a:prstClr val="white"/>
                </a:solidFill>
                <a:latin typeface="et-line" panose="02000503000000000000" pitchFamily="2" charset="2"/>
              </a:rPr>
              <a:t></a:t>
            </a:r>
            <a:endParaRPr lang="en-US" sz="2300">
              <a:solidFill>
                <a:prstClr val="white"/>
              </a:solidFill>
              <a:latin typeface="Times New Roman"/>
            </a:endParaRPr>
          </a:p>
        </p:txBody>
      </p:sp>
      <p:sp>
        <p:nvSpPr>
          <p:cNvPr id="27" name="Rectangle 26"/>
          <p:cNvSpPr/>
          <p:nvPr userDrawn="1"/>
        </p:nvSpPr>
        <p:spPr>
          <a:xfrm>
            <a:off x="2762700" y="3920383"/>
            <a:ext cx="476946" cy="423193"/>
          </a:xfrm>
          <a:prstGeom prst="rect">
            <a:avLst/>
          </a:prstGeom>
        </p:spPr>
        <p:txBody>
          <a:bodyPr wrap="none" lIns="68567" tIns="34289" rIns="68567" bIns="34289">
            <a:spAutoFit/>
          </a:bodyPr>
          <a:lstStyle/>
          <a:p>
            <a:pPr defTabSz="685647"/>
            <a:r>
              <a:rPr lang="en-US" sz="2300">
                <a:solidFill>
                  <a:prstClr val="white"/>
                </a:solidFill>
                <a:latin typeface="et-line" panose="02000503000000000000" pitchFamily="2" charset="2"/>
              </a:rPr>
              <a:t></a:t>
            </a:r>
            <a:endParaRPr lang="en-US" sz="2300">
              <a:solidFill>
                <a:prstClr val="white"/>
              </a:solidFill>
              <a:latin typeface="Times New Roman"/>
            </a:endParaRPr>
          </a:p>
        </p:txBody>
      </p:sp>
      <p:sp>
        <p:nvSpPr>
          <p:cNvPr id="28" name="Rectangle 27"/>
          <p:cNvSpPr/>
          <p:nvPr userDrawn="1"/>
        </p:nvSpPr>
        <p:spPr>
          <a:xfrm>
            <a:off x="1681487" y="3968027"/>
            <a:ext cx="476946" cy="423193"/>
          </a:xfrm>
          <a:prstGeom prst="rect">
            <a:avLst/>
          </a:prstGeom>
        </p:spPr>
        <p:txBody>
          <a:bodyPr wrap="none" lIns="68567" tIns="34289" rIns="68567" bIns="34289">
            <a:spAutoFit/>
          </a:bodyPr>
          <a:lstStyle/>
          <a:p>
            <a:pPr defTabSz="685647"/>
            <a:r>
              <a:rPr lang="en-US" sz="2300">
                <a:solidFill>
                  <a:prstClr val="white"/>
                </a:solidFill>
                <a:latin typeface="et-line" panose="02000503000000000000" pitchFamily="2" charset="2"/>
              </a:rPr>
              <a:t></a:t>
            </a:r>
            <a:endParaRPr lang="en-US" sz="2300">
              <a:solidFill>
                <a:prstClr val="white"/>
              </a:solidFill>
              <a:latin typeface="Times New Roman"/>
            </a:endParaRPr>
          </a:p>
        </p:txBody>
      </p:sp>
      <p:sp>
        <p:nvSpPr>
          <p:cNvPr id="29" name="Rectangle 28"/>
          <p:cNvSpPr/>
          <p:nvPr userDrawn="1"/>
        </p:nvSpPr>
        <p:spPr>
          <a:xfrm>
            <a:off x="1000253" y="3094215"/>
            <a:ext cx="476946" cy="423193"/>
          </a:xfrm>
          <a:prstGeom prst="rect">
            <a:avLst/>
          </a:prstGeom>
        </p:spPr>
        <p:txBody>
          <a:bodyPr wrap="none" lIns="68567" tIns="34289" rIns="68567" bIns="34289">
            <a:spAutoFit/>
          </a:bodyPr>
          <a:lstStyle/>
          <a:p>
            <a:pPr defTabSz="685647"/>
            <a:r>
              <a:rPr lang="en-US" sz="2300">
                <a:solidFill>
                  <a:prstClr val="white"/>
                </a:solidFill>
                <a:latin typeface="et-line" panose="02000503000000000000" pitchFamily="2" charset="2"/>
              </a:rPr>
              <a:t></a:t>
            </a:r>
            <a:endParaRPr lang="en-US" sz="2300">
              <a:solidFill>
                <a:prstClr val="white"/>
              </a:solidFill>
              <a:latin typeface="Times New Roman"/>
            </a:endParaRPr>
          </a:p>
        </p:txBody>
      </p:sp>
      <p:sp>
        <p:nvSpPr>
          <p:cNvPr id="30" name="Rectangle 29"/>
          <p:cNvSpPr/>
          <p:nvPr userDrawn="1"/>
        </p:nvSpPr>
        <p:spPr>
          <a:xfrm>
            <a:off x="1213982" y="2025299"/>
            <a:ext cx="476946" cy="423193"/>
          </a:xfrm>
          <a:prstGeom prst="rect">
            <a:avLst/>
          </a:prstGeom>
        </p:spPr>
        <p:txBody>
          <a:bodyPr wrap="none" lIns="68567" tIns="34289" rIns="68567" bIns="34289">
            <a:spAutoFit/>
          </a:bodyPr>
          <a:lstStyle/>
          <a:p>
            <a:pPr defTabSz="685647"/>
            <a:r>
              <a:rPr lang="en-US" sz="2300">
                <a:solidFill>
                  <a:prstClr val="white"/>
                </a:solidFill>
                <a:latin typeface="et-line" panose="02000503000000000000" pitchFamily="2" charset="2"/>
              </a:rPr>
              <a:t></a:t>
            </a:r>
            <a:endParaRPr lang="en-US" sz="2300">
              <a:solidFill>
                <a:prstClr val="white"/>
              </a:solidFill>
              <a:latin typeface="Times New Roman"/>
            </a:endParaRPr>
          </a:p>
        </p:txBody>
      </p:sp>
      <p:sp>
        <p:nvSpPr>
          <p:cNvPr id="31" name="Text Placeholder 21"/>
          <p:cNvSpPr>
            <a:spLocks noGrp="1"/>
          </p:cNvSpPr>
          <p:nvPr>
            <p:ph type="body" sz="quarter" idx="18" hasCustomPrompt="1"/>
          </p:nvPr>
        </p:nvSpPr>
        <p:spPr>
          <a:xfrm>
            <a:off x="4572001" y="1700183"/>
            <a:ext cx="1733162" cy="245293"/>
          </a:xfrm>
        </p:spPr>
        <p:txBody>
          <a:bodyPr/>
          <a:lstStyle>
            <a:lvl1pPr>
              <a:defRPr baseline="0">
                <a:solidFill>
                  <a:srgbClr val="F36F2F"/>
                </a:solidFill>
                <a:latin typeface="Raleway" panose="020B0003030101060003" pitchFamily="34" charset="0"/>
              </a:defRPr>
            </a:lvl1pPr>
          </a:lstStyle>
          <a:p>
            <a:pPr lvl="0"/>
            <a:r>
              <a:rPr lang="en-US"/>
              <a:t>There text</a:t>
            </a:r>
          </a:p>
        </p:txBody>
      </p:sp>
      <p:sp>
        <p:nvSpPr>
          <p:cNvPr id="32" name="Text Placeholder 21"/>
          <p:cNvSpPr>
            <a:spLocks noGrp="1"/>
          </p:cNvSpPr>
          <p:nvPr>
            <p:ph type="body" sz="quarter" idx="23" hasCustomPrompt="1"/>
          </p:nvPr>
        </p:nvSpPr>
        <p:spPr>
          <a:xfrm>
            <a:off x="4572001" y="1966105"/>
            <a:ext cx="1733162" cy="453349"/>
          </a:xfrm>
        </p:spPr>
        <p:txBody>
          <a:bodyPr/>
          <a:lstStyle>
            <a:lvl1pPr>
              <a:defRPr baseline="0"/>
            </a:lvl1pPr>
          </a:lstStyle>
          <a:p>
            <a:pPr lvl="0"/>
            <a:r>
              <a:rPr lang="en-US"/>
              <a:t>There text</a:t>
            </a:r>
          </a:p>
        </p:txBody>
      </p:sp>
      <p:sp>
        <p:nvSpPr>
          <p:cNvPr id="33" name="Text Placeholder 21"/>
          <p:cNvSpPr>
            <a:spLocks noGrp="1"/>
          </p:cNvSpPr>
          <p:nvPr>
            <p:ph type="body" sz="quarter" idx="24" hasCustomPrompt="1"/>
          </p:nvPr>
        </p:nvSpPr>
        <p:spPr>
          <a:xfrm>
            <a:off x="4572001" y="2651897"/>
            <a:ext cx="1733162" cy="245293"/>
          </a:xfrm>
        </p:spPr>
        <p:txBody>
          <a:bodyPr/>
          <a:lstStyle>
            <a:lvl1pPr>
              <a:defRPr baseline="0">
                <a:solidFill>
                  <a:srgbClr val="F36F2F"/>
                </a:solidFill>
                <a:latin typeface="Raleway" panose="020B0003030101060003" pitchFamily="34" charset="0"/>
              </a:defRPr>
            </a:lvl1pPr>
          </a:lstStyle>
          <a:p>
            <a:pPr lvl="0"/>
            <a:r>
              <a:rPr lang="en-US"/>
              <a:t>There text</a:t>
            </a:r>
          </a:p>
        </p:txBody>
      </p:sp>
      <p:sp>
        <p:nvSpPr>
          <p:cNvPr id="34" name="Text Placeholder 21"/>
          <p:cNvSpPr>
            <a:spLocks noGrp="1"/>
          </p:cNvSpPr>
          <p:nvPr>
            <p:ph type="body" sz="quarter" idx="25" hasCustomPrompt="1"/>
          </p:nvPr>
        </p:nvSpPr>
        <p:spPr>
          <a:xfrm>
            <a:off x="4572001" y="2917827"/>
            <a:ext cx="1733162" cy="453349"/>
          </a:xfrm>
        </p:spPr>
        <p:txBody>
          <a:bodyPr/>
          <a:lstStyle>
            <a:lvl1pPr>
              <a:defRPr baseline="0"/>
            </a:lvl1pPr>
          </a:lstStyle>
          <a:p>
            <a:pPr lvl="0"/>
            <a:r>
              <a:rPr lang="en-US"/>
              <a:t>There text</a:t>
            </a:r>
          </a:p>
        </p:txBody>
      </p:sp>
      <p:sp>
        <p:nvSpPr>
          <p:cNvPr id="35" name="Text Placeholder 21"/>
          <p:cNvSpPr>
            <a:spLocks noGrp="1"/>
          </p:cNvSpPr>
          <p:nvPr>
            <p:ph type="body" sz="quarter" idx="26" hasCustomPrompt="1"/>
          </p:nvPr>
        </p:nvSpPr>
        <p:spPr>
          <a:xfrm>
            <a:off x="4572001" y="3617624"/>
            <a:ext cx="1733162" cy="245293"/>
          </a:xfrm>
        </p:spPr>
        <p:txBody>
          <a:bodyPr/>
          <a:lstStyle>
            <a:lvl1pPr>
              <a:defRPr baseline="0">
                <a:solidFill>
                  <a:srgbClr val="F36F2F"/>
                </a:solidFill>
                <a:latin typeface="Raleway" panose="020B0003030101060003" pitchFamily="34" charset="0"/>
              </a:defRPr>
            </a:lvl1pPr>
          </a:lstStyle>
          <a:p>
            <a:pPr lvl="0"/>
            <a:r>
              <a:rPr lang="en-US"/>
              <a:t>There text</a:t>
            </a:r>
          </a:p>
        </p:txBody>
      </p:sp>
      <p:sp>
        <p:nvSpPr>
          <p:cNvPr id="36" name="Text Placeholder 21"/>
          <p:cNvSpPr>
            <a:spLocks noGrp="1"/>
          </p:cNvSpPr>
          <p:nvPr>
            <p:ph type="body" sz="quarter" idx="27" hasCustomPrompt="1"/>
          </p:nvPr>
        </p:nvSpPr>
        <p:spPr>
          <a:xfrm>
            <a:off x="4572001" y="3883546"/>
            <a:ext cx="1733162" cy="453349"/>
          </a:xfrm>
        </p:spPr>
        <p:txBody>
          <a:bodyPr/>
          <a:lstStyle>
            <a:lvl1pPr>
              <a:defRPr baseline="0"/>
            </a:lvl1pPr>
          </a:lstStyle>
          <a:p>
            <a:pPr lvl="0"/>
            <a:r>
              <a:rPr lang="en-US"/>
              <a:t>There text</a:t>
            </a:r>
          </a:p>
        </p:txBody>
      </p:sp>
      <p:sp>
        <p:nvSpPr>
          <p:cNvPr id="37" name="Text Placeholder 21"/>
          <p:cNvSpPr>
            <a:spLocks noGrp="1"/>
          </p:cNvSpPr>
          <p:nvPr>
            <p:ph type="body" sz="quarter" idx="28" hasCustomPrompt="1"/>
          </p:nvPr>
        </p:nvSpPr>
        <p:spPr>
          <a:xfrm>
            <a:off x="6939646" y="1698839"/>
            <a:ext cx="1733162" cy="245293"/>
          </a:xfrm>
        </p:spPr>
        <p:txBody>
          <a:bodyPr/>
          <a:lstStyle>
            <a:lvl1pPr>
              <a:defRPr baseline="0">
                <a:solidFill>
                  <a:srgbClr val="F36F2F"/>
                </a:solidFill>
                <a:latin typeface="Raleway" panose="020B0003030101060003" pitchFamily="34" charset="0"/>
              </a:defRPr>
            </a:lvl1pPr>
          </a:lstStyle>
          <a:p>
            <a:pPr lvl="0"/>
            <a:r>
              <a:rPr lang="en-US"/>
              <a:t>There text</a:t>
            </a:r>
          </a:p>
        </p:txBody>
      </p:sp>
      <p:sp>
        <p:nvSpPr>
          <p:cNvPr id="38" name="Text Placeholder 21"/>
          <p:cNvSpPr>
            <a:spLocks noGrp="1"/>
          </p:cNvSpPr>
          <p:nvPr>
            <p:ph type="body" sz="quarter" idx="29" hasCustomPrompt="1"/>
          </p:nvPr>
        </p:nvSpPr>
        <p:spPr>
          <a:xfrm>
            <a:off x="6939646" y="1964761"/>
            <a:ext cx="1733162" cy="453349"/>
          </a:xfrm>
        </p:spPr>
        <p:txBody>
          <a:bodyPr/>
          <a:lstStyle>
            <a:lvl1pPr>
              <a:defRPr baseline="0"/>
            </a:lvl1pPr>
          </a:lstStyle>
          <a:p>
            <a:pPr lvl="0"/>
            <a:r>
              <a:rPr lang="en-US"/>
              <a:t>There text</a:t>
            </a:r>
          </a:p>
        </p:txBody>
      </p:sp>
      <p:sp>
        <p:nvSpPr>
          <p:cNvPr id="39" name="Text Placeholder 21"/>
          <p:cNvSpPr>
            <a:spLocks noGrp="1"/>
          </p:cNvSpPr>
          <p:nvPr>
            <p:ph type="body" sz="quarter" idx="30" hasCustomPrompt="1"/>
          </p:nvPr>
        </p:nvSpPr>
        <p:spPr>
          <a:xfrm>
            <a:off x="6939646" y="2650561"/>
            <a:ext cx="1733162" cy="245293"/>
          </a:xfrm>
        </p:spPr>
        <p:txBody>
          <a:bodyPr/>
          <a:lstStyle>
            <a:lvl1pPr>
              <a:defRPr baseline="0">
                <a:solidFill>
                  <a:srgbClr val="F36F2F"/>
                </a:solidFill>
                <a:latin typeface="Raleway" panose="020B0003030101060003" pitchFamily="34" charset="0"/>
              </a:defRPr>
            </a:lvl1pPr>
          </a:lstStyle>
          <a:p>
            <a:pPr lvl="0"/>
            <a:r>
              <a:rPr lang="en-US"/>
              <a:t>There text</a:t>
            </a:r>
          </a:p>
        </p:txBody>
      </p:sp>
      <p:sp>
        <p:nvSpPr>
          <p:cNvPr id="40" name="Text Placeholder 21"/>
          <p:cNvSpPr>
            <a:spLocks noGrp="1"/>
          </p:cNvSpPr>
          <p:nvPr>
            <p:ph type="body" sz="quarter" idx="31" hasCustomPrompt="1"/>
          </p:nvPr>
        </p:nvSpPr>
        <p:spPr>
          <a:xfrm>
            <a:off x="6939646" y="2916483"/>
            <a:ext cx="1733162" cy="453349"/>
          </a:xfrm>
        </p:spPr>
        <p:txBody>
          <a:bodyPr/>
          <a:lstStyle>
            <a:lvl1pPr>
              <a:defRPr baseline="0"/>
            </a:lvl1pPr>
          </a:lstStyle>
          <a:p>
            <a:pPr lvl="0"/>
            <a:r>
              <a:rPr lang="en-US"/>
              <a:t>There text</a:t>
            </a:r>
          </a:p>
        </p:txBody>
      </p:sp>
      <p:sp>
        <p:nvSpPr>
          <p:cNvPr id="41" name="Text Placeholder 21"/>
          <p:cNvSpPr>
            <a:spLocks noGrp="1"/>
          </p:cNvSpPr>
          <p:nvPr>
            <p:ph type="body" sz="quarter" idx="32" hasCustomPrompt="1"/>
          </p:nvPr>
        </p:nvSpPr>
        <p:spPr>
          <a:xfrm>
            <a:off x="6939646" y="3616280"/>
            <a:ext cx="1733162" cy="245293"/>
          </a:xfrm>
        </p:spPr>
        <p:txBody>
          <a:bodyPr/>
          <a:lstStyle>
            <a:lvl1pPr>
              <a:defRPr baseline="0">
                <a:solidFill>
                  <a:srgbClr val="F36F2F"/>
                </a:solidFill>
                <a:latin typeface="Raleway" panose="020B0003030101060003" pitchFamily="34" charset="0"/>
              </a:defRPr>
            </a:lvl1pPr>
          </a:lstStyle>
          <a:p>
            <a:pPr lvl="0"/>
            <a:r>
              <a:rPr lang="en-US"/>
              <a:t>There text</a:t>
            </a:r>
          </a:p>
        </p:txBody>
      </p:sp>
      <p:sp>
        <p:nvSpPr>
          <p:cNvPr id="42" name="Text Placeholder 21"/>
          <p:cNvSpPr>
            <a:spLocks noGrp="1"/>
          </p:cNvSpPr>
          <p:nvPr>
            <p:ph type="body" sz="quarter" idx="33" hasCustomPrompt="1"/>
          </p:nvPr>
        </p:nvSpPr>
        <p:spPr>
          <a:xfrm>
            <a:off x="6939646" y="3882202"/>
            <a:ext cx="1733162" cy="453349"/>
          </a:xfrm>
        </p:spPr>
        <p:txBody>
          <a:bodyPr/>
          <a:lstStyle>
            <a:lvl1pPr>
              <a:defRPr baseline="0"/>
            </a:lvl1pPr>
          </a:lstStyle>
          <a:p>
            <a:pPr lvl="0"/>
            <a:r>
              <a:rPr lang="en-US"/>
              <a:t>There text</a:t>
            </a:r>
          </a:p>
        </p:txBody>
      </p:sp>
    </p:spTree>
    <p:extLst>
      <p:ext uri="{BB962C8B-B14F-4D97-AF65-F5344CB8AC3E}">
        <p14:creationId xmlns:p14="http://schemas.microsoft.com/office/powerpoint/2010/main" val="4001804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8C279B-065B-4A45-B67B-F9E16835F38E}"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4" name="Footer Placeholder 3"/>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5" name="Slide Number Placeholder 4"/>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6" name="Text Placeholder 12"/>
          <p:cNvSpPr>
            <a:spLocks noGrp="1"/>
          </p:cNvSpPr>
          <p:nvPr>
            <p:ph type="body" sz="quarter" idx="16"/>
          </p:nvPr>
        </p:nvSpPr>
        <p:spPr>
          <a:xfrm>
            <a:off x="853688" y="420471"/>
            <a:ext cx="7427119" cy="459424"/>
          </a:xfrm>
        </p:spPr>
        <p:txBody>
          <a:bodyPr>
            <a:noAutofit/>
          </a:bodyPr>
          <a:lstStyle>
            <a:lvl1pPr algn="ctr">
              <a:defRPr sz="2700">
                <a:solidFill>
                  <a:srgbClr val="F36F2F"/>
                </a:solidFill>
                <a:latin typeface="Raleway" panose="020B0003030101060003" pitchFamily="34" charset="0"/>
              </a:defRPr>
            </a:lvl1pPr>
          </a:lstStyle>
          <a:p>
            <a:pPr lvl="0"/>
            <a:endParaRPr lang="en-US"/>
          </a:p>
        </p:txBody>
      </p:sp>
      <p:sp>
        <p:nvSpPr>
          <p:cNvPr id="7" name="Text Placeholder 14"/>
          <p:cNvSpPr>
            <a:spLocks noGrp="1"/>
          </p:cNvSpPr>
          <p:nvPr>
            <p:ph type="body" sz="quarter" idx="17" hasCustomPrompt="1"/>
          </p:nvPr>
        </p:nvSpPr>
        <p:spPr>
          <a:xfrm>
            <a:off x="1818094" y="925116"/>
            <a:ext cx="5486333" cy="459424"/>
          </a:xfrm>
        </p:spPr>
        <p:txBody>
          <a:bodyPr/>
          <a:lstStyle>
            <a:lvl1pPr algn="ctr">
              <a:defRPr/>
            </a:lvl1pPr>
          </a:lstStyle>
          <a:p>
            <a:pPr lvl="0"/>
            <a:r>
              <a:rPr lang="en-US"/>
              <a:t>There text</a:t>
            </a:r>
          </a:p>
        </p:txBody>
      </p:sp>
    </p:spTree>
    <p:extLst>
      <p:ext uri="{BB962C8B-B14F-4D97-AF65-F5344CB8AC3E}">
        <p14:creationId xmlns:p14="http://schemas.microsoft.com/office/powerpoint/2010/main" val="5882158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E93E258-F7B5-5640-AF46-1130B984BBFF}"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4" name="Footer Placeholder 3"/>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5" name="Slide Number Placeholder 4"/>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6" name="Text Placeholder 12"/>
          <p:cNvSpPr>
            <a:spLocks noGrp="1"/>
          </p:cNvSpPr>
          <p:nvPr>
            <p:ph type="body" sz="quarter" idx="16"/>
          </p:nvPr>
        </p:nvSpPr>
        <p:spPr>
          <a:xfrm>
            <a:off x="853688" y="420471"/>
            <a:ext cx="7427119" cy="459424"/>
          </a:xfrm>
        </p:spPr>
        <p:txBody>
          <a:bodyPr>
            <a:noAutofit/>
          </a:bodyPr>
          <a:lstStyle>
            <a:lvl1pPr algn="ctr">
              <a:defRPr sz="2700">
                <a:solidFill>
                  <a:srgbClr val="F36F2F"/>
                </a:solidFill>
                <a:latin typeface="Raleway" panose="020B0003030101060003" pitchFamily="34" charset="0"/>
              </a:defRPr>
            </a:lvl1pPr>
          </a:lstStyle>
          <a:p>
            <a:pPr lvl="0"/>
            <a:endParaRPr lang="en-US"/>
          </a:p>
        </p:txBody>
      </p:sp>
      <p:sp>
        <p:nvSpPr>
          <p:cNvPr id="7" name="Text Placeholder 14"/>
          <p:cNvSpPr>
            <a:spLocks noGrp="1"/>
          </p:cNvSpPr>
          <p:nvPr>
            <p:ph type="body" sz="quarter" idx="17" hasCustomPrompt="1"/>
          </p:nvPr>
        </p:nvSpPr>
        <p:spPr>
          <a:xfrm>
            <a:off x="1818094" y="925116"/>
            <a:ext cx="5486333" cy="459424"/>
          </a:xfrm>
        </p:spPr>
        <p:txBody>
          <a:bodyPr/>
          <a:lstStyle>
            <a:lvl1pPr algn="ctr">
              <a:defRPr/>
            </a:lvl1pPr>
          </a:lstStyle>
          <a:p>
            <a:pPr lvl="0"/>
            <a:r>
              <a:rPr lang="en-US"/>
              <a:t>There text</a:t>
            </a:r>
          </a:p>
        </p:txBody>
      </p:sp>
      <p:sp>
        <p:nvSpPr>
          <p:cNvPr id="8" name="Text Placeholder 7"/>
          <p:cNvSpPr>
            <a:spLocks noGrp="1"/>
          </p:cNvSpPr>
          <p:nvPr>
            <p:ph type="body" sz="quarter" idx="18"/>
          </p:nvPr>
        </p:nvSpPr>
        <p:spPr>
          <a:xfrm>
            <a:off x="853678" y="2154447"/>
            <a:ext cx="3718322" cy="25032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p:cNvSpPr>
            <a:spLocks noGrp="1"/>
          </p:cNvSpPr>
          <p:nvPr>
            <p:ph type="body" sz="quarter" idx="19" hasCustomPrompt="1"/>
          </p:nvPr>
        </p:nvSpPr>
        <p:spPr>
          <a:xfrm>
            <a:off x="853678" y="1708039"/>
            <a:ext cx="3718322" cy="446417"/>
          </a:xfrm>
        </p:spPr>
        <p:txBody>
          <a:bodyPr>
            <a:normAutofit/>
          </a:bodyPr>
          <a:lstStyle>
            <a:lvl1pPr>
              <a:defRPr sz="1100">
                <a:solidFill>
                  <a:srgbClr val="F27622"/>
                </a:solidFill>
                <a:latin typeface="Raleway" panose="020B0003030101060003" pitchFamily="34" charset="0"/>
              </a:defRPr>
            </a:lvl1pPr>
          </a:lstStyle>
          <a:p>
            <a:pPr lvl="0"/>
            <a:r>
              <a:rPr lang="en-US"/>
              <a:t>There text</a:t>
            </a:r>
          </a:p>
        </p:txBody>
      </p:sp>
    </p:spTree>
    <p:extLst>
      <p:ext uri="{BB962C8B-B14F-4D97-AF65-F5344CB8AC3E}">
        <p14:creationId xmlns:p14="http://schemas.microsoft.com/office/powerpoint/2010/main" val="41777038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8C11B35-9491-1D47-9CE3-AD646B9B7DAA}"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4" name="Footer Placeholder 3"/>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5" name="Slide Number Placeholder 4"/>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6" name="Text Placeholder 12"/>
          <p:cNvSpPr>
            <a:spLocks noGrp="1"/>
          </p:cNvSpPr>
          <p:nvPr>
            <p:ph type="body" sz="quarter" idx="16"/>
          </p:nvPr>
        </p:nvSpPr>
        <p:spPr>
          <a:xfrm>
            <a:off x="853688" y="420471"/>
            <a:ext cx="7427119" cy="459424"/>
          </a:xfrm>
        </p:spPr>
        <p:txBody>
          <a:bodyPr>
            <a:noAutofit/>
          </a:bodyPr>
          <a:lstStyle>
            <a:lvl1pPr algn="ctr">
              <a:defRPr sz="2700">
                <a:solidFill>
                  <a:srgbClr val="F36F2F"/>
                </a:solidFill>
                <a:latin typeface="Raleway" panose="020B0003030101060003" pitchFamily="34" charset="0"/>
              </a:defRPr>
            </a:lvl1pPr>
          </a:lstStyle>
          <a:p>
            <a:pPr lvl="0"/>
            <a:endParaRPr lang="en-US"/>
          </a:p>
        </p:txBody>
      </p:sp>
      <p:sp>
        <p:nvSpPr>
          <p:cNvPr id="7" name="Text Placeholder 14"/>
          <p:cNvSpPr>
            <a:spLocks noGrp="1"/>
          </p:cNvSpPr>
          <p:nvPr>
            <p:ph type="body" sz="quarter" idx="17" hasCustomPrompt="1"/>
          </p:nvPr>
        </p:nvSpPr>
        <p:spPr>
          <a:xfrm>
            <a:off x="1818094" y="925116"/>
            <a:ext cx="5486333" cy="459424"/>
          </a:xfrm>
        </p:spPr>
        <p:txBody>
          <a:bodyPr/>
          <a:lstStyle>
            <a:lvl1pPr algn="ctr">
              <a:defRPr/>
            </a:lvl1pPr>
          </a:lstStyle>
          <a:p>
            <a:pPr lvl="0"/>
            <a:r>
              <a:rPr lang="en-US"/>
              <a:t>There text</a:t>
            </a:r>
          </a:p>
        </p:txBody>
      </p:sp>
      <p:sp>
        <p:nvSpPr>
          <p:cNvPr id="15" name="Text Placeholder 14"/>
          <p:cNvSpPr>
            <a:spLocks noGrp="1"/>
          </p:cNvSpPr>
          <p:nvPr>
            <p:ph type="body" sz="quarter" idx="18" hasCustomPrompt="1"/>
          </p:nvPr>
        </p:nvSpPr>
        <p:spPr>
          <a:xfrm>
            <a:off x="4961344" y="1426547"/>
            <a:ext cx="3725465" cy="367903"/>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e-enable collaborative action items whereas strategic models. Competently evisculate real-time services after seamless products</a:t>
            </a:r>
          </a:p>
          <a:p>
            <a:pPr lvl="0"/>
            <a:endParaRPr lang="en-US"/>
          </a:p>
        </p:txBody>
      </p:sp>
      <p:sp>
        <p:nvSpPr>
          <p:cNvPr id="16" name="Text Placeholder 14"/>
          <p:cNvSpPr>
            <a:spLocks noGrp="1"/>
          </p:cNvSpPr>
          <p:nvPr>
            <p:ph type="body" sz="quarter" idx="19" hasCustomPrompt="1"/>
          </p:nvPr>
        </p:nvSpPr>
        <p:spPr>
          <a:xfrm>
            <a:off x="4961344" y="1911783"/>
            <a:ext cx="3725465" cy="367903"/>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e-enable collaborative action items whereas strategic models. Competently evisculate real-time services after seamless products</a:t>
            </a:r>
          </a:p>
          <a:p>
            <a:pPr lvl="0"/>
            <a:endParaRPr lang="en-US"/>
          </a:p>
        </p:txBody>
      </p:sp>
      <p:sp>
        <p:nvSpPr>
          <p:cNvPr id="17" name="Text Placeholder 14"/>
          <p:cNvSpPr>
            <a:spLocks noGrp="1"/>
          </p:cNvSpPr>
          <p:nvPr>
            <p:ph type="body" sz="quarter" idx="20" hasCustomPrompt="1"/>
          </p:nvPr>
        </p:nvSpPr>
        <p:spPr>
          <a:xfrm>
            <a:off x="4961344" y="2422898"/>
            <a:ext cx="3725465" cy="367903"/>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e-enable collaborative action items whereas strategic models. Competently evisculate real-time services after seamless products</a:t>
            </a:r>
          </a:p>
          <a:p>
            <a:pPr lvl="0"/>
            <a:endParaRPr lang="en-US"/>
          </a:p>
        </p:txBody>
      </p:sp>
      <p:sp>
        <p:nvSpPr>
          <p:cNvPr id="18" name="Text Placeholder 14"/>
          <p:cNvSpPr>
            <a:spLocks noGrp="1"/>
          </p:cNvSpPr>
          <p:nvPr>
            <p:ph type="body" sz="quarter" idx="21" hasCustomPrompt="1"/>
          </p:nvPr>
        </p:nvSpPr>
        <p:spPr>
          <a:xfrm>
            <a:off x="4961344" y="2901664"/>
            <a:ext cx="3725465" cy="367903"/>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e-enable collaborative action items whereas strategic models. Competently evisculate real-time services after seamless products</a:t>
            </a:r>
          </a:p>
          <a:p>
            <a:pPr lvl="0"/>
            <a:endParaRPr lang="en-US"/>
          </a:p>
        </p:txBody>
      </p:sp>
      <p:sp>
        <p:nvSpPr>
          <p:cNvPr id="19" name="Text Placeholder 14"/>
          <p:cNvSpPr>
            <a:spLocks noGrp="1"/>
          </p:cNvSpPr>
          <p:nvPr>
            <p:ph type="body" sz="quarter" idx="22" hasCustomPrompt="1"/>
          </p:nvPr>
        </p:nvSpPr>
        <p:spPr>
          <a:xfrm>
            <a:off x="4961344" y="3412779"/>
            <a:ext cx="3725465" cy="367903"/>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e-enable collaborative action items whereas strategic models. Competently evisculate real-time services after seamless products</a:t>
            </a:r>
          </a:p>
          <a:p>
            <a:pPr lvl="0"/>
            <a:endParaRPr lang="en-US"/>
          </a:p>
        </p:txBody>
      </p:sp>
      <p:sp>
        <p:nvSpPr>
          <p:cNvPr id="20" name="Text Placeholder 14"/>
          <p:cNvSpPr>
            <a:spLocks noGrp="1"/>
          </p:cNvSpPr>
          <p:nvPr>
            <p:ph type="body" sz="quarter" idx="23" hasCustomPrompt="1"/>
          </p:nvPr>
        </p:nvSpPr>
        <p:spPr>
          <a:xfrm>
            <a:off x="4961344" y="3898015"/>
            <a:ext cx="3725465" cy="367903"/>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e-enable collaborative action items whereas strategic models. Competently evisculate real-time services after seamless products</a:t>
            </a:r>
          </a:p>
          <a:p>
            <a:pPr lvl="0"/>
            <a:endParaRPr lang="en-US"/>
          </a:p>
        </p:txBody>
      </p:sp>
      <p:sp>
        <p:nvSpPr>
          <p:cNvPr id="21" name="Text Placeholder 14"/>
          <p:cNvSpPr>
            <a:spLocks noGrp="1"/>
          </p:cNvSpPr>
          <p:nvPr>
            <p:ph type="body" sz="quarter" idx="24" hasCustomPrompt="1"/>
          </p:nvPr>
        </p:nvSpPr>
        <p:spPr>
          <a:xfrm>
            <a:off x="4961344" y="4383251"/>
            <a:ext cx="3725465" cy="367903"/>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e-enable collaborative action items whereas strategic models. Competently evisculate real-time services after seamless products</a:t>
            </a:r>
          </a:p>
          <a:p>
            <a:pPr lvl="0"/>
            <a:endParaRPr lang="en-US"/>
          </a:p>
        </p:txBody>
      </p:sp>
    </p:spTree>
    <p:extLst>
      <p:ext uri="{BB962C8B-B14F-4D97-AF65-F5344CB8AC3E}">
        <p14:creationId xmlns:p14="http://schemas.microsoft.com/office/powerpoint/2010/main" val="1313423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0" name="Picture Placeholder 9"/>
          <p:cNvSpPr>
            <a:spLocks noGrp="1"/>
          </p:cNvSpPr>
          <p:nvPr>
            <p:ph type="pic" sz="quarter" idx="18"/>
          </p:nvPr>
        </p:nvSpPr>
        <p:spPr>
          <a:xfrm>
            <a:off x="9" y="1892808"/>
            <a:ext cx="1398985" cy="1001602"/>
          </a:xfrm>
        </p:spPr>
        <p:txBody>
          <a:bodyPr/>
          <a:lstStyle/>
          <a:p>
            <a:endParaRPr lang="en-US"/>
          </a:p>
        </p:txBody>
      </p:sp>
      <p:sp>
        <p:nvSpPr>
          <p:cNvPr id="11" name="Picture Placeholder 9"/>
          <p:cNvSpPr>
            <a:spLocks noGrp="1"/>
          </p:cNvSpPr>
          <p:nvPr>
            <p:ph type="pic" sz="quarter" idx="19"/>
          </p:nvPr>
        </p:nvSpPr>
        <p:spPr>
          <a:xfrm>
            <a:off x="9" y="3038094"/>
            <a:ext cx="1398985" cy="1001602"/>
          </a:xfrm>
        </p:spPr>
        <p:txBody>
          <a:bodyPr/>
          <a:lstStyle/>
          <a:p>
            <a:endParaRPr lang="en-US"/>
          </a:p>
        </p:txBody>
      </p:sp>
      <p:sp>
        <p:nvSpPr>
          <p:cNvPr id="12" name="Picture Placeholder 9"/>
          <p:cNvSpPr>
            <a:spLocks noGrp="1"/>
          </p:cNvSpPr>
          <p:nvPr>
            <p:ph type="pic" sz="quarter" idx="20"/>
          </p:nvPr>
        </p:nvSpPr>
        <p:spPr>
          <a:xfrm>
            <a:off x="9" y="4135374"/>
            <a:ext cx="1398985" cy="1001602"/>
          </a:xfrm>
        </p:spPr>
        <p:txBody>
          <a:bodyPr/>
          <a:lstStyle/>
          <a:p>
            <a:endParaRPr lang="en-US"/>
          </a:p>
        </p:txBody>
      </p:sp>
      <p:sp>
        <p:nvSpPr>
          <p:cNvPr id="14" name="Picture Placeholder 13"/>
          <p:cNvSpPr>
            <a:spLocks noGrp="1"/>
          </p:cNvSpPr>
          <p:nvPr>
            <p:ph type="pic" sz="quarter" idx="21"/>
          </p:nvPr>
        </p:nvSpPr>
        <p:spPr>
          <a:xfrm>
            <a:off x="1536201" y="1892809"/>
            <a:ext cx="2956037" cy="2092214"/>
          </a:xfrm>
        </p:spPr>
        <p:txBody>
          <a:bodyPr/>
          <a:lstStyle/>
          <a:p>
            <a:endParaRPr lang="en-US"/>
          </a:p>
        </p:txBody>
      </p:sp>
      <p:sp>
        <p:nvSpPr>
          <p:cNvPr id="15" name="Picture Placeholder 9"/>
          <p:cNvSpPr>
            <a:spLocks noGrp="1"/>
          </p:cNvSpPr>
          <p:nvPr>
            <p:ph type="pic" sz="quarter" idx="22"/>
          </p:nvPr>
        </p:nvSpPr>
        <p:spPr>
          <a:xfrm>
            <a:off x="1536192" y="4135374"/>
            <a:ext cx="1419606" cy="1001602"/>
          </a:xfrm>
        </p:spPr>
        <p:txBody>
          <a:bodyPr/>
          <a:lstStyle/>
          <a:p>
            <a:endParaRPr lang="en-US"/>
          </a:p>
        </p:txBody>
      </p:sp>
      <p:sp>
        <p:nvSpPr>
          <p:cNvPr id="16" name="Picture Placeholder 9"/>
          <p:cNvSpPr>
            <a:spLocks noGrp="1"/>
          </p:cNvSpPr>
          <p:nvPr>
            <p:ph type="pic" sz="quarter" idx="23"/>
          </p:nvPr>
        </p:nvSpPr>
        <p:spPr>
          <a:xfrm>
            <a:off x="3099816" y="4135374"/>
            <a:ext cx="1419606" cy="1001602"/>
          </a:xfrm>
        </p:spPr>
        <p:txBody>
          <a:bodyPr/>
          <a:lstStyle/>
          <a:p>
            <a:endParaRPr lang="en-US"/>
          </a:p>
        </p:txBody>
      </p:sp>
      <p:sp>
        <p:nvSpPr>
          <p:cNvPr id="17" name="Picture Placeholder 13"/>
          <p:cNvSpPr>
            <a:spLocks noGrp="1"/>
          </p:cNvSpPr>
          <p:nvPr>
            <p:ph type="pic" sz="quarter" idx="24"/>
          </p:nvPr>
        </p:nvSpPr>
        <p:spPr>
          <a:xfrm>
            <a:off x="4629445" y="3038095"/>
            <a:ext cx="2956037" cy="2092214"/>
          </a:xfrm>
        </p:spPr>
        <p:txBody>
          <a:bodyPr/>
          <a:lstStyle/>
          <a:p>
            <a:endParaRPr lang="en-US"/>
          </a:p>
        </p:txBody>
      </p:sp>
      <p:sp>
        <p:nvSpPr>
          <p:cNvPr id="18" name="Picture Placeholder 9"/>
          <p:cNvSpPr>
            <a:spLocks noGrp="1"/>
          </p:cNvSpPr>
          <p:nvPr>
            <p:ph type="pic" sz="quarter" idx="25"/>
          </p:nvPr>
        </p:nvSpPr>
        <p:spPr>
          <a:xfrm>
            <a:off x="4629436" y="1892808"/>
            <a:ext cx="1419606" cy="1001602"/>
          </a:xfrm>
        </p:spPr>
        <p:txBody>
          <a:bodyPr/>
          <a:lstStyle/>
          <a:p>
            <a:endParaRPr lang="en-US"/>
          </a:p>
        </p:txBody>
      </p:sp>
      <p:sp>
        <p:nvSpPr>
          <p:cNvPr id="19" name="Picture Placeholder 9"/>
          <p:cNvSpPr>
            <a:spLocks noGrp="1"/>
          </p:cNvSpPr>
          <p:nvPr>
            <p:ph type="pic" sz="quarter" idx="26"/>
          </p:nvPr>
        </p:nvSpPr>
        <p:spPr>
          <a:xfrm>
            <a:off x="6186202" y="1892808"/>
            <a:ext cx="1419606" cy="1001602"/>
          </a:xfrm>
        </p:spPr>
        <p:txBody>
          <a:bodyPr/>
          <a:lstStyle/>
          <a:p>
            <a:endParaRPr lang="en-US"/>
          </a:p>
        </p:txBody>
      </p:sp>
      <p:sp>
        <p:nvSpPr>
          <p:cNvPr id="20" name="Picture Placeholder 9"/>
          <p:cNvSpPr>
            <a:spLocks noGrp="1"/>
          </p:cNvSpPr>
          <p:nvPr>
            <p:ph type="pic" sz="quarter" idx="27"/>
          </p:nvPr>
        </p:nvSpPr>
        <p:spPr>
          <a:xfrm>
            <a:off x="7742968" y="1892808"/>
            <a:ext cx="1419606" cy="1001602"/>
          </a:xfrm>
        </p:spPr>
        <p:txBody>
          <a:bodyPr/>
          <a:lstStyle/>
          <a:p>
            <a:endParaRPr lang="en-US"/>
          </a:p>
        </p:txBody>
      </p:sp>
      <p:sp>
        <p:nvSpPr>
          <p:cNvPr id="21" name="Picture Placeholder 9"/>
          <p:cNvSpPr>
            <a:spLocks noGrp="1"/>
          </p:cNvSpPr>
          <p:nvPr>
            <p:ph type="pic" sz="quarter" idx="28"/>
          </p:nvPr>
        </p:nvSpPr>
        <p:spPr>
          <a:xfrm>
            <a:off x="7715536" y="3031236"/>
            <a:ext cx="1419606" cy="1001602"/>
          </a:xfrm>
        </p:spPr>
        <p:txBody>
          <a:bodyPr/>
          <a:lstStyle/>
          <a:p>
            <a:endParaRPr lang="en-US"/>
          </a:p>
        </p:txBody>
      </p:sp>
      <p:sp>
        <p:nvSpPr>
          <p:cNvPr id="22" name="Picture Placeholder 9"/>
          <p:cNvSpPr>
            <a:spLocks noGrp="1"/>
          </p:cNvSpPr>
          <p:nvPr>
            <p:ph type="pic" sz="quarter" idx="29"/>
          </p:nvPr>
        </p:nvSpPr>
        <p:spPr>
          <a:xfrm>
            <a:off x="7715536" y="4135374"/>
            <a:ext cx="1419606" cy="1001602"/>
          </a:xfrm>
        </p:spPr>
        <p:txBody>
          <a:bodyPr/>
          <a:lstStyle/>
          <a:p>
            <a:endParaRPr lang="en-US"/>
          </a:p>
        </p:txBody>
      </p:sp>
      <p:sp>
        <p:nvSpPr>
          <p:cNvPr id="5" name="Slide Number Placeholder 4"/>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6" name="Text Placeholder 12"/>
          <p:cNvSpPr>
            <a:spLocks noGrp="1"/>
          </p:cNvSpPr>
          <p:nvPr>
            <p:ph type="body" sz="quarter" idx="16"/>
          </p:nvPr>
        </p:nvSpPr>
        <p:spPr>
          <a:xfrm>
            <a:off x="853688" y="420471"/>
            <a:ext cx="7427119" cy="459424"/>
          </a:xfrm>
        </p:spPr>
        <p:txBody>
          <a:bodyPr>
            <a:noAutofit/>
          </a:bodyPr>
          <a:lstStyle>
            <a:lvl1pPr algn="ctr">
              <a:defRPr sz="2700">
                <a:solidFill>
                  <a:srgbClr val="F36F2F"/>
                </a:solidFill>
                <a:latin typeface="Raleway" panose="020B0003030101060003" pitchFamily="34" charset="0"/>
              </a:defRPr>
            </a:lvl1pPr>
          </a:lstStyle>
          <a:p>
            <a:pPr lvl="0"/>
            <a:endParaRPr lang="en-US"/>
          </a:p>
        </p:txBody>
      </p:sp>
      <p:sp>
        <p:nvSpPr>
          <p:cNvPr id="7" name="Text Placeholder 14"/>
          <p:cNvSpPr>
            <a:spLocks noGrp="1"/>
          </p:cNvSpPr>
          <p:nvPr>
            <p:ph type="body" sz="quarter" idx="17" hasCustomPrompt="1"/>
          </p:nvPr>
        </p:nvSpPr>
        <p:spPr>
          <a:xfrm>
            <a:off x="1818094" y="925116"/>
            <a:ext cx="5486333" cy="459424"/>
          </a:xfrm>
        </p:spPr>
        <p:txBody>
          <a:bodyPr/>
          <a:lstStyle>
            <a:lvl1pPr algn="ctr">
              <a:defRPr/>
            </a:lvl1pPr>
          </a:lstStyle>
          <a:p>
            <a:pPr lvl="0"/>
            <a:r>
              <a:rPr lang="en-US"/>
              <a:t>There text</a:t>
            </a:r>
          </a:p>
        </p:txBody>
      </p:sp>
      <p:sp>
        <p:nvSpPr>
          <p:cNvPr id="33" name="Rectangle 32"/>
          <p:cNvSpPr/>
          <p:nvPr userDrawn="1"/>
        </p:nvSpPr>
        <p:spPr>
          <a:xfrm>
            <a:off x="7715132" y="4135383"/>
            <a:ext cx="1440585" cy="212599"/>
          </a:xfrm>
          <a:prstGeom prst="rect">
            <a:avLst/>
          </a:prstGeom>
          <a:solidFill>
            <a:srgbClr val="F36F2F">
              <a:alpha val="58000"/>
            </a:srgbClr>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lIns="68567" tIns="34289" rIns="68567" bIns="34289" rtlCol="0" anchor="ctr"/>
          <a:lstStyle/>
          <a:p>
            <a:pPr algn="ctr" defTabSz="685647"/>
            <a:endParaRPr lang="en-US" sz="1400">
              <a:solidFill>
                <a:prstClr val="white"/>
              </a:solidFill>
              <a:latin typeface="Times New Roman"/>
            </a:endParaRPr>
          </a:p>
        </p:txBody>
      </p:sp>
      <p:sp>
        <p:nvSpPr>
          <p:cNvPr id="35" name="Text Placeholder 34"/>
          <p:cNvSpPr>
            <a:spLocks noGrp="1"/>
          </p:cNvSpPr>
          <p:nvPr>
            <p:ph type="body" sz="quarter" idx="30" hasCustomPrompt="1"/>
          </p:nvPr>
        </p:nvSpPr>
        <p:spPr>
          <a:xfrm>
            <a:off x="9" y="1893103"/>
            <a:ext cx="1398985" cy="211931"/>
          </a:xfrm>
        </p:spPr>
        <p:txBody>
          <a:bodyPr/>
          <a:lstStyle>
            <a:lvl1pPr>
              <a:defRPr>
                <a:solidFill>
                  <a:schemeClr val="bg1"/>
                </a:solidFill>
              </a:defRPr>
            </a:lvl1pPr>
          </a:lstStyle>
          <a:p>
            <a:pPr lvl="0"/>
            <a:r>
              <a:rPr lang="en-US"/>
              <a:t>There text</a:t>
            </a:r>
          </a:p>
        </p:txBody>
      </p:sp>
      <p:sp>
        <p:nvSpPr>
          <p:cNvPr id="36" name="Text Placeholder 34"/>
          <p:cNvSpPr>
            <a:spLocks noGrp="1"/>
          </p:cNvSpPr>
          <p:nvPr>
            <p:ph type="body" sz="quarter" idx="31" hasCustomPrompt="1"/>
          </p:nvPr>
        </p:nvSpPr>
        <p:spPr>
          <a:xfrm>
            <a:off x="1556775" y="1893103"/>
            <a:ext cx="1398985" cy="211931"/>
          </a:xfrm>
        </p:spPr>
        <p:txBody>
          <a:bodyPr/>
          <a:lstStyle>
            <a:lvl1pPr>
              <a:defRPr>
                <a:solidFill>
                  <a:schemeClr val="bg1"/>
                </a:solidFill>
              </a:defRPr>
            </a:lvl1pPr>
          </a:lstStyle>
          <a:p>
            <a:pPr lvl="0"/>
            <a:r>
              <a:rPr lang="en-US"/>
              <a:t>There text</a:t>
            </a:r>
          </a:p>
        </p:txBody>
      </p:sp>
      <p:sp>
        <p:nvSpPr>
          <p:cNvPr id="37" name="Text Placeholder 34"/>
          <p:cNvSpPr>
            <a:spLocks noGrp="1"/>
          </p:cNvSpPr>
          <p:nvPr>
            <p:ph type="body" sz="quarter" idx="32" hasCustomPrompt="1"/>
          </p:nvPr>
        </p:nvSpPr>
        <p:spPr>
          <a:xfrm>
            <a:off x="4635851" y="1899564"/>
            <a:ext cx="1398985" cy="211931"/>
          </a:xfrm>
        </p:spPr>
        <p:txBody>
          <a:bodyPr/>
          <a:lstStyle>
            <a:lvl1pPr>
              <a:defRPr>
                <a:solidFill>
                  <a:schemeClr val="bg1"/>
                </a:solidFill>
              </a:defRPr>
            </a:lvl1pPr>
          </a:lstStyle>
          <a:p>
            <a:pPr lvl="0"/>
            <a:r>
              <a:rPr lang="en-US"/>
              <a:t>There text</a:t>
            </a:r>
          </a:p>
        </p:txBody>
      </p:sp>
      <p:sp>
        <p:nvSpPr>
          <p:cNvPr id="38" name="Text Placeholder 34"/>
          <p:cNvSpPr>
            <a:spLocks noGrp="1"/>
          </p:cNvSpPr>
          <p:nvPr>
            <p:ph type="body" sz="quarter" idx="33" hasCustomPrompt="1"/>
          </p:nvPr>
        </p:nvSpPr>
        <p:spPr>
          <a:xfrm>
            <a:off x="6192783" y="1893103"/>
            <a:ext cx="1398985" cy="211931"/>
          </a:xfrm>
        </p:spPr>
        <p:txBody>
          <a:bodyPr/>
          <a:lstStyle>
            <a:lvl1pPr>
              <a:defRPr>
                <a:solidFill>
                  <a:schemeClr val="bg1"/>
                </a:solidFill>
              </a:defRPr>
            </a:lvl1pPr>
          </a:lstStyle>
          <a:p>
            <a:pPr lvl="0"/>
            <a:r>
              <a:rPr lang="en-US"/>
              <a:t>There text</a:t>
            </a:r>
          </a:p>
        </p:txBody>
      </p:sp>
      <p:sp>
        <p:nvSpPr>
          <p:cNvPr id="39" name="Text Placeholder 34"/>
          <p:cNvSpPr>
            <a:spLocks noGrp="1"/>
          </p:cNvSpPr>
          <p:nvPr>
            <p:ph type="body" sz="quarter" idx="34" hasCustomPrompt="1"/>
          </p:nvPr>
        </p:nvSpPr>
        <p:spPr>
          <a:xfrm>
            <a:off x="7722117" y="1893103"/>
            <a:ext cx="1398985" cy="211931"/>
          </a:xfrm>
        </p:spPr>
        <p:txBody>
          <a:bodyPr/>
          <a:lstStyle>
            <a:lvl1pPr>
              <a:defRPr>
                <a:solidFill>
                  <a:schemeClr val="bg1"/>
                </a:solidFill>
              </a:defRPr>
            </a:lvl1pPr>
          </a:lstStyle>
          <a:p>
            <a:pPr lvl="0"/>
            <a:r>
              <a:rPr lang="en-US"/>
              <a:t>There text</a:t>
            </a:r>
          </a:p>
        </p:txBody>
      </p:sp>
      <p:sp>
        <p:nvSpPr>
          <p:cNvPr id="40" name="Text Placeholder 34"/>
          <p:cNvSpPr>
            <a:spLocks noGrp="1"/>
          </p:cNvSpPr>
          <p:nvPr>
            <p:ph type="body" sz="quarter" idx="35" hasCustomPrompt="1"/>
          </p:nvPr>
        </p:nvSpPr>
        <p:spPr>
          <a:xfrm>
            <a:off x="7722117" y="3038389"/>
            <a:ext cx="1398985" cy="211931"/>
          </a:xfrm>
        </p:spPr>
        <p:txBody>
          <a:bodyPr/>
          <a:lstStyle>
            <a:lvl1pPr>
              <a:defRPr>
                <a:solidFill>
                  <a:schemeClr val="bg1"/>
                </a:solidFill>
              </a:defRPr>
            </a:lvl1pPr>
          </a:lstStyle>
          <a:p>
            <a:pPr lvl="0"/>
            <a:r>
              <a:rPr lang="en-US"/>
              <a:t>There text</a:t>
            </a:r>
          </a:p>
        </p:txBody>
      </p:sp>
      <p:sp>
        <p:nvSpPr>
          <p:cNvPr id="42" name="Text Placeholder 34"/>
          <p:cNvSpPr>
            <a:spLocks noGrp="1"/>
          </p:cNvSpPr>
          <p:nvPr>
            <p:ph type="body" sz="quarter" idx="36" hasCustomPrompt="1"/>
          </p:nvPr>
        </p:nvSpPr>
        <p:spPr>
          <a:xfrm>
            <a:off x="7722117" y="4149385"/>
            <a:ext cx="1398985" cy="211931"/>
          </a:xfrm>
        </p:spPr>
        <p:txBody>
          <a:bodyPr/>
          <a:lstStyle>
            <a:lvl1pPr>
              <a:defRPr>
                <a:solidFill>
                  <a:schemeClr val="bg1"/>
                </a:solidFill>
              </a:defRPr>
            </a:lvl1pPr>
          </a:lstStyle>
          <a:p>
            <a:pPr lvl="0"/>
            <a:r>
              <a:rPr lang="en-US"/>
              <a:t>There text</a:t>
            </a:r>
          </a:p>
        </p:txBody>
      </p:sp>
      <p:sp>
        <p:nvSpPr>
          <p:cNvPr id="44" name="Text Placeholder 34"/>
          <p:cNvSpPr>
            <a:spLocks noGrp="1"/>
          </p:cNvSpPr>
          <p:nvPr>
            <p:ph type="body" sz="quarter" idx="37" hasCustomPrompt="1"/>
          </p:nvPr>
        </p:nvSpPr>
        <p:spPr>
          <a:xfrm>
            <a:off x="3110136" y="4142383"/>
            <a:ext cx="1398985" cy="211931"/>
          </a:xfrm>
        </p:spPr>
        <p:txBody>
          <a:bodyPr/>
          <a:lstStyle>
            <a:lvl1pPr>
              <a:defRPr>
                <a:solidFill>
                  <a:schemeClr val="bg1"/>
                </a:solidFill>
              </a:defRPr>
            </a:lvl1pPr>
          </a:lstStyle>
          <a:p>
            <a:pPr lvl="0"/>
            <a:r>
              <a:rPr lang="en-US"/>
              <a:t>There text</a:t>
            </a:r>
          </a:p>
        </p:txBody>
      </p:sp>
      <p:sp>
        <p:nvSpPr>
          <p:cNvPr id="46" name="Text Placeholder 34"/>
          <p:cNvSpPr>
            <a:spLocks noGrp="1"/>
          </p:cNvSpPr>
          <p:nvPr>
            <p:ph type="body" sz="quarter" idx="38" hasCustomPrompt="1"/>
          </p:nvPr>
        </p:nvSpPr>
        <p:spPr>
          <a:xfrm>
            <a:off x="1549917" y="4149385"/>
            <a:ext cx="1398985" cy="211931"/>
          </a:xfrm>
        </p:spPr>
        <p:txBody>
          <a:bodyPr/>
          <a:lstStyle>
            <a:lvl1pPr>
              <a:defRPr>
                <a:solidFill>
                  <a:schemeClr val="bg1"/>
                </a:solidFill>
              </a:defRPr>
            </a:lvl1pPr>
          </a:lstStyle>
          <a:p>
            <a:pPr lvl="0"/>
            <a:r>
              <a:rPr lang="en-US"/>
              <a:t>There text</a:t>
            </a:r>
          </a:p>
        </p:txBody>
      </p:sp>
      <p:sp>
        <p:nvSpPr>
          <p:cNvPr id="48" name="Text Placeholder 34"/>
          <p:cNvSpPr>
            <a:spLocks noGrp="1"/>
          </p:cNvSpPr>
          <p:nvPr>
            <p:ph type="body" sz="quarter" idx="39" hasCustomPrompt="1"/>
          </p:nvPr>
        </p:nvSpPr>
        <p:spPr>
          <a:xfrm>
            <a:off x="6867" y="4149385"/>
            <a:ext cx="1398985" cy="211931"/>
          </a:xfrm>
        </p:spPr>
        <p:txBody>
          <a:bodyPr/>
          <a:lstStyle>
            <a:lvl1pPr>
              <a:defRPr>
                <a:solidFill>
                  <a:schemeClr val="bg1"/>
                </a:solidFill>
              </a:defRPr>
            </a:lvl1pPr>
          </a:lstStyle>
          <a:p>
            <a:pPr lvl="0"/>
            <a:r>
              <a:rPr lang="en-US"/>
              <a:t>There text</a:t>
            </a:r>
          </a:p>
        </p:txBody>
      </p:sp>
      <p:sp>
        <p:nvSpPr>
          <p:cNvPr id="50" name="Text Placeholder 34"/>
          <p:cNvSpPr>
            <a:spLocks noGrp="1"/>
          </p:cNvSpPr>
          <p:nvPr>
            <p:ph type="body" sz="quarter" idx="40" hasCustomPrompt="1"/>
          </p:nvPr>
        </p:nvSpPr>
        <p:spPr>
          <a:xfrm>
            <a:off x="6867" y="3038389"/>
            <a:ext cx="1398985" cy="211931"/>
          </a:xfrm>
        </p:spPr>
        <p:txBody>
          <a:bodyPr/>
          <a:lstStyle>
            <a:lvl1pPr>
              <a:defRPr>
                <a:solidFill>
                  <a:schemeClr val="bg1"/>
                </a:solidFill>
              </a:defRPr>
            </a:lvl1pPr>
          </a:lstStyle>
          <a:p>
            <a:pPr lvl="0"/>
            <a:r>
              <a:rPr lang="en-US"/>
              <a:t>There text</a:t>
            </a:r>
          </a:p>
        </p:txBody>
      </p:sp>
    </p:spTree>
    <p:extLst>
      <p:ext uri="{BB962C8B-B14F-4D97-AF65-F5344CB8AC3E}">
        <p14:creationId xmlns:p14="http://schemas.microsoft.com/office/powerpoint/2010/main" val="31339887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8761538-C931-5643-93B4-CB6118360CC8}"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4" name="Footer Placeholder 3"/>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5" name="Slide Number Placeholder 4"/>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6" name="Text Placeholder 12"/>
          <p:cNvSpPr>
            <a:spLocks noGrp="1"/>
          </p:cNvSpPr>
          <p:nvPr>
            <p:ph type="body" sz="quarter" idx="16"/>
          </p:nvPr>
        </p:nvSpPr>
        <p:spPr>
          <a:xfrm>
            <a:off x="853688" y="420471"/>
            <a:ext cx="7427119" cy="459424"/>
          </a:xfrm>
        </p:spPr>
        <p:txBody>
          <a:bodyPr>
            <a:noAutofit/>
          </a:bodyPr>
          <a:lstStyle>
            <a:lvl1pPr algn="ctr">
              <a:defRPr sz="2700">
                <a:solidFill>
                  <a:srgbClr val="F36F2F"/>
                </a:solidFill>
                <a:latin typeface="Raleway" panose="020B0003030101060003" pitchFamily="34" charset="0"/>
              </a:defRPr>
            </a:lvl1pPr>
          </a:lstStyle>
          <a:p>
            <a:pPr lvl="0"/>
            <a:endParaRPr lang="en-US"/>
          </a:p>
        </p:txBody>
      </p:sp>
      <p:sp>
        <p:nvSpPr>
          <p:cNvPr id="7" name="Text Placeholder 14"/>
          <p:cNvSpPr>
            <a:spLocks noGrp="1"/>
          </p:cNvSpPr>
          <p:nvPr>
            <p:ph type="body" sz="quarter" idx="17" hasCustomPrompt="1"/>
          </p:nvPr>
        </p:nvSpPr>
        <p:spPr>
          <a:xfrm>
            <a:off x="1818094" y="925116"/>
            <a:ext cx="5486333" cy="459424"/>
          </a:xfrm>
        </p:spPr>
        <p:txBody>
          <a:bodyPr/>
          <a:lstStyle>
            <a:lvl1pPr algn="ctr">
              <a:defRPr/>
            </a:lvl1pPr>
          </a:lstStyle>
          <a:p>
            <a:pPr lvl="0"/>
            <a:r>
              <a:rPr lang="en-US"/>
              <a:t>There text</a:t>
            </a:r>
          </a:p>
        </p:txBody>
      </p:sp>
    </p:spTree>
    <p:extLst>
      <p:ext uri="{BB962C8B-B14F-4D97-AF65-F5344CB8AC3E}">
        <p14:creationId xmlns:p14="http://schemas.microsoft.com/office/powerpoint/2010/main" val="3055397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4492ED5-00EE-A449-B2F3-28898E1B98B5}"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4" name="Footer Placeholder 3"/>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5" name="Slide Number Placeholder 4"/>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grpSp>
        <p:nvGrpSpPr>
          <p:cNvPr id="6" name="Group 5"/>
          <p:cNvGrpSpPr/>
          <p:nvPr userDrawn="1"/>
        </p:nvGrpSpPr>
        <p:grpSpPr>
          <a:xfrm>
            <a:off x="459583" y="1427561"/>
            <a:ext cx="8224838" cy="3512344"/>
            <a:chOff x="612775" y="1903413"/>
            <a:chExt cx="10966450" cy="4683125"/>
          </a:xfrm>
        </p:grpSpPr>
        <p:sp>
          <p:nvSpPr>
            <p:cNvPr id="7" name="Freeform 521"/>
            <p:cNvSpPr>
              <a:spLocks/>
            </p:cNvSpPr>
            <p:nvPr/>
          </p:nvSpPr>
          <p:spPr bwMode="auto">
            <a:xfrm>
              <a:off x="4432660" y="4909259"/>
              <a:ext cx="428310" cy="488920"/>
            </a:xfrm>
            <a:custGeom>
              <a:avLst/>
              <a:gdLst>
                <a:gd name="T0" fmla="*/ 48 w 162"/>
                <a:gd name="T1" fmla="*/ 0 h 185"/>
                <a:gd name="T2" fmla="*/ 27 w 162"/>
                <a:gd name="T3" fmla="*/ 30 h 185"/>
                <a:gd name="T4" fmla="*/ 75 w 162"/>
                <a:gd name="T5" fmla="*/ 174 h 185"/>
                <a:gd name="T6" fmla="*/ 122 w 162"/>
                <a:gd name="T7" fmla="*/ 185 h 185"/>
                <a:gd name="T8" fmla="*/ 162 w 162"/>
                <a:gd name="T9" fmla="*/ 177 h 185"/>
                <a:gd name="T10" fmla="*/ 160 w 162"/>
                <a:gd name="T11" fmla="*/ 174 h 185"/>
                <a:gd name="T12" fmla="*/ 122 w 162"/>
                <a:gd name="T13" fmla="*/ 181 h 185"/>
                <a:gd name="T14" fmla="*/ 76 w 162"/>
                <a:gd name="T15" fmla="*/ 170 h 185"/>
                <a:gd name="T16" fmla="*/ 30 w 162"/>
                <a:gd name="T17" fmla="*/ 31 h 185"/>
                <a:gd name="T18" fmla="*/ 50 w 162"/>
                <a:gd name="T19" fmla="*/ 4 h 185"/>
                <a:gd name="T20" fmla="*/ 48 w 162"/>
                <a:gd name="T2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185">
                  <a:moveTo>
                    <a:pt x="48" y="0"/>
                  </a:moveTo>
                  <a:cubicBezTo>
                    <a:pt x="40" y="9"/>
                    <a:pt x="32" y="18"/>
                    <a:pt x="27" y="30"/>
                  </a:cubicBezTo>
                  <a:cubicBezTo>
                    <a:pt x="0" y="83"/>
                    <a:pt x="22" y="147"/>
                    <a:pt x="75" y="174"/>
                  </a:cubicBezTo>
                  <a:cubicBezTo>
                    <a:pt x="90" y="181"/>
                    <a:pt x="106" y="185"/>
                    <a:pt x="122" y="185"/>
                  </a:cubicBezTo>
                  <a:cubicBezTo>
                    <a:pt x="136" y="185"/>
                    <a:pt x="150" y="182"/>
                    <a:pt x="162" y="177"/>
                  </a:cubicBezTo>
                  <a:cubicBezTo>
                    <a:pt x="162" y="176"/>
                    <a:pt x="161" y="175"/>
                    <a:pt x="160" y="174"/>
                  </a:cubicBezTo>
                  <a:cubicBezTo>
                    <a:pt x="148" y="179"/>
                    <a:pt x="135" y="181"/>
                    <a:pt x="122" y="181"/>
                  </a:cubicBezTo>
                  <a:cubicBezTo>
                    <a:pt x="107" y="181"/>
                    <a:pt x="91" y="178"/>
                    <a:pt x="76" y="170"/>
                  </a:cubicBezTo>
                  <a:cubicBezTo>
                    <a:pt x="25" y="145"/>
                    <a:pt x="4" y="82"/>
                    <a:pt x="30" y="31"/>
                  </a:cubicBezTo>
                  <a:cubicBezTo>
                    <a:pt x="35" y="21"/>
                    <a:pt x="42" y="11"/>
                    <a:pt x="50" y="4"/>
                  </a:cubicBezTo>
                  <a:cubicBezTo>
                    <a:pt x="49" y="3"/>
                    <a:pt x="49" y="2"/>
                    <a:pt x="48"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8" name="Freeform 525"/>
            <p:cNvSpPr>
              <a:spLocks/>
            </p:cNvSpPr>
            <p:nvPr/>
          </p:nvSpPr>
          <p:spPr bwMode="auto">
            <a:xfrm>
              <a:off x="4442763" y="4919361"/>
              <a:ext cx="412147" cy="468716"/>
            </a:xfrm>
            <a:custGeom>
              <a:avLst/>
              <a:gdLst>
                <a:gd name="T0" fmla="*/ 46 w 156"/>
                <a:gd name="T1" fmla="*/ 0 h 177"/>
                <a:gd name="T2" fmla="*/ 26 w 156"/>
                <a:gd name="T3" fmla="*/ 27 h 177"/>
                <a:gd name="T4" fmla="*/ 72 w 156"/>
                <a:gd name="T5" fmla="*/ 166 h 177"/>
                <a:gd name="T6" fmla="*/ 118 w 156"/>
                <a:gd name="T7" fmla="*/ 177 h 177"/>
                <a:gd name="T8" fmla="*/ 156 w 156"/>
                <a:gd name="T9" fmla="*/ 170 h 177"/>
                <a:gd name="T10" fmla="*/ 153 w 156"/>
                <a:gd name="T11" fmla="*/ 167 h 177"/>
                <a:gd name="T12" fmla="*/ 119 w 156"/>
                <a:gd name="T13" fmla="*/ 174 h 177"/>
                <a:gd name="T14" fmla="*/ 74 w 156"/>
                <a:gd name="T15" fmla="*/ 163 h 177"/>
                <a:gd name="T16" fmla="*/ 29 w 156"/>
                <a:gd name="T17" fmla="*/ 28 h 177"/>
                <a:gd name="T18" fmla="*/ 47 w 156"/>
                <a:gd name="T19" fmla="*/ 3 h 177"/>
                <a:gd name="T20" fmla="*/ 46 w 156"/>
                <a:gd name="T21"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177">
                  <a:moveTo>
                    <a:pt x="46" y="0"/>
                  </a:moveTo>
                  <a:cubicBezTo>
                    <a:pt x="38" y="7"/>
                    <a:pt x="31" y="17"/>
                    <a:pt x="26" y="27"/>
                  </a:cubicBezTo>
                  <a:cubicBezTo>
                    <a:pt x="0" y="78"/>
                    <a:pt x="21" y="141"/>
                    <a:pt x="72" y="166"/>
                  </a:cubicBezTo>
                  <a:cubicBezTo>
                    <a:pt x="87" y="174"/>
                    <a:pt x="103" y="177"/>
                    <a:pt x="118" y="177"/>
                  </a:cubicBezTo>
                  <a:cubicBezTo>
                    <a:pt x="131" y="177"/>
                    <a:pt x="144" y="175"/>
                    <a:pt x="156" y="170"/>
                  </a:cubicBezTo>
                  <a:cubicBezTo>
                    <a:pt x="155" y="169"/>
                    <a:pt x="154" y="168"/>
                    <a:pt x="153" y="167"/>
                  </a:cubicBezTo>
                  <a:cubicBezTo>
                    <a:pt x="142" y="172"/>
                    <a:pt x="131" y="174"/>
                    <a:pt x="119" y="174"/>
                  </a:cubicBezTo>
                  <a:cubicBezTo>
                    <a:pt x="103" y="174"/>
                    <a:pt x="88" y="170"/>
                    <a:pt x="74" y="163"/>
                  </a:cubicBezTo>
                  <a:cubicBezTo>
                    <a:pt x="24" y="138"/>
                    <a:pt x="4" y="78"/>
                    <a:pt x="29" y="28"/>
                  </a:cubicBezTo>
                  <a:cubicBezTo>
                    <a:pt x="34" y="19"/>
                    <a:pt x="40" y="10"/>
                    <a:pt x="47" y="3"/>
                  </a:cubicBezTo>
                  <a:cubicBezTo>
                    <a:pt x="47" y="2"/>
                    <a:pt x="46" y="1"/>
                    <a:pt x="4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9" name="Rectangle 5"/>
            <p:cNvSpPr>
              <a:spLocks noChangeArrowheads="1"/>
            </p:cNvSpPr>
            <p:nvPr/>
          </p:nvSpPr>
          <p:spPr bwMode="auto">
            <a:xfrm>
              <a:off x="612775" y="1903413"/>
              <a:ext cx="2744788" cy="936625"/>
            </a:xfrm>
            <a:prstGeom prst="rect">
              <a:avLst/>
            </a:prstGeom>
            <a:solidFill>
              <a:srgbClr val="F36F2F"/>
            </a:solidFill>
            <a:ln>
              <a:solidFill>
                <a:srgbClr val="F36F2F"/>
              </a:solidFill>
            </a:ln>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10" name="Freeform 6"/>
            <p:cNvSpPr>
              <a:spLocks/>
            </p:cNvSpPr>
            <p:nvPr/>
          </p:nvSpPr>
          <p:spPr bwMode="auto">
            <a:xfrm>
              <a:off x="3357563" y="1903413"/>
              <a:ext cx="914400" cy="1747837"/>
            </a:xfrm>
            <a:custGeom>
              <a:avLst/>
              <a:gdLst>
                <a:gd name="T0" fmla="*/ 0 w 576"/>
                <a:gd name="T1" fmla="*/ 0 h 1101"/>
                <a:gd name="T2" fmla="*/ 0 w 576"/>
                <a:gd name="T3" fmla="*/ 590 h 1101"/>
                <a:gd name="T4" fmla="*/ 571 w 576"/>
                <a:gd name="T5" fmla="*/ 1101 h 1101"/>
                <a:gd name="T6" fmla="*/ 576 w 576"/>
                <a:gd name="T7" fmla="*/ 912 h 1101"/>
                <a:gd name="T8" fmla="*/ 0 w 576"/>
                <a:gd name="T9" fmla="*/ 0 h 1101"/>
              </a:gdLst>
              <a:ahLst/>
              <a:cxnLst>
                <a:cxn ang="0">
                  <a:pos x="T0" y="T1"/>
                </a:cxn>
                <a:cxn ang="0">
                  <a:pos x="T2" y="T3"/>
                </a:cxn>
                <a:cxn ang="0">
                  <a:pos x="T4" y="T5"/>
                </a:cxn>
                <a:cxn ang="0">
                  <a:pos x="T6" y="T7"/>
                </a:cxn>
                <a:cxn ang="0">
                  <a:pos x="T8" y="T9"/>
                </a:cxn>
              </a:cxnLst>
              <a:rect l="0" t="0" r="r" b="b"/>
              <a:pathLst>
                <a:path w="576" h="1101">
                  <a:moveTo>
                    <a:pt x="0" y="0"/>
                  </a:moveTo>
                  <a:lnTo>
                    <a:pt x="0" y="590"/>
                  </a:lnTo>
                  <a:lnTo>
                    <a:pt x="571" y="1101"/>
                  </a:lnTo>
                  <a:lnTo>
                    <a:pt x="576" y="912"/>
                  </a:lnTo>
                  <a:lnTo>
                    <a:pt x="0" y="0"/>
                  </a:lnTo>
                  <a:close/>
                </a:path>
              </a:pathLst>
            </a:custGeom>
            <a:solidFill>
              <a:srgbClr val="DF6F2F"/>
            </a:solidFill>
            <a:ln>
              <a:noFill/>
            </a:ln>
            <a:scene3d>
              <a:camera prst="orthographicFront"/>
              <a:lightRig rig="harsh" dir="t"/>
            </a:scene3d>
            <a:sp3d prstMaterial="metal"/>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11" name="Rectangle 7"/>
            <p:cNvSpPr>
              <a:spLocks noChangeArrowheads="1"/>
            </p:cNvSpPr>
            <p:nvPr/>
          </p:nvSpPr>
          <p:spPr bwMode="auto">
            <a:xfrm>
              <a:off x="4257675" y="3360738"/>
              <a:ext cx="327025" cy="293687"/>
            </a:xfrm>
            <a:prstGeom prst="rect">
              <a:avLst/>
            </a:prstGeom>
            <a:solidFill>
              <a:srgbClr val="F36F2F"/>
            </a:solidFill>
            <a:ln>
              <a:noFill/>
            </a:ln>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12" name="Rectangle 8"/>
            <p:cNvSpPr>
              <a:spLocks noChangeArrowheads="1"/>
            </p:cNvSpPr>
            <p:nvPr/>
          </p:nvSpPr>
          <p:spPr bwMode="auto">
            <a:xfrm>
              <a:off x="612775" y="3143250"/>
              <a:ext cx="2744788" cy="936625"/>
            </a:xfrm>
            <a:prstGeom prst="rect">
              <a:avLst/>
            </a:prstGeom>
            <a:solidFill>
              <a:srgbClr val="F36F2F"/>
            </a:solidFill>
            <a:ln>
              <a:solidFill>
                <a:srgbClr val="F36F2F"/>
              </a:solidFill>
            </a:ln>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13" name="Freeform 9"/>
            <p:cNvSpPr>
              <a:spLocks/>
            </p:cNvSpPr>
            <p:nvPr/>
          </p:nvSpPr>
          <p:spPr bwMode="auto">
            <a:xfrm>
              <a:off x="3357563" y="3143250"/>
              <a:ext cx="906463" cy="1020762"/>
            </a:xfrm>
            <a:custGeom>
              <a:avLst/>
              <a:gdLst>
                <a:gd name="T0" fmla="*/ 0 w 571"/>
                <a:gd name="T1" fmla="*/ 590 h 643"/>
                <a:gd name="T2" fmla="*/ 0 w 571"/>
                <a:gd name="T3" fmla="*/ 0 h 643"/>
                <a:gd name="T4" fmla="*/ 571 w 571"/>
                <a:gd name="T5" fmla="*/ 458 h 643"/>
                <a:gd name="T6" fmla="*/ 571 w 571"/>
                <a:gd name="T7" fmla="*/ 643 h 643"/>
                <a:gd name="T8" fmla="*/ 0 w 571"/>
                <a:gd name="T9" fmla="*/ 590 h 643"/>
              </a:gdLst>
              <a:ahLst/>
              <a:cxnLst>
                <a:cxn ang="0">
                  <a:pos x="T0" y="T1"/>
                </a:cxn>
                <a:cxn ang="0">
                  <a:pos x="T2" y="T3"/>
                </a:cxn>
                <a:cxn ang="0">
                  <a:pos x="T4" y="T5"/>
                </a:cxn>
                <a:cxn ang="0">
                  <a:pos x="T6" y="T7"/>
                </a:cxn>
                <a:cxn ang="0">
                  <a:pos x="T8" y="T9"/>
                </a:cxn>
              </a:cxnLst>
              <a:rect l="0" t="0" r="r" b="b"/>
              <a:pathLst>
                <a:path w="571" h="643">
                  <a:moveTo>
                    <a:pt x="0" y="590"/>
                  </a:moveTo>
                  <a:lnTo>
                    <a:pt x="0" y="0"/>
                  </a:lnTo>
                  <a:lnTo>
                    <a:pt x="571" y="458"/>
                  </a:lnTo>
                  <a:lnTo>
                    <a:pt x="571" y="643"/>
                  </a:lnTo>
                  <a:lnTo>
                    <a:pt x="0" y="590"/>
                  </a:lnTo>
                  <a:close/>
                </a:path>
              </a:pathLst>
            </a:custGeom>
            <a:solidFill>
              <a:srgbClr val="DF6F2F"/>
            </a:solidFill>
            <a:ln>
              <a:noFill/>
            </a:ln>
            <a:scene3d>
              <a:camera prst="orthographicFront"/>
              <a:lightRig rig="harsh" dir="t"/>
            </a:scene3d>
            <a:sp3d prstMaterial="metal"/>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14" name="Rectangle 10"/>
            <p:cNvSpPr>
              <a:spLocks noChangeArrowheads="1"/>
            </p:cNvSpPr>
            <p:nvPr/>
          </p:nvSpPr>
          <p:spPr bwMode="auto">
            <a:xfrm>
              <a:off x="4257675" y="3870325"/>
              <a:ext cx="327025" cy="293687"/>
            </a:xfrm>
            <a:prstGeom prst="rect">
              <a:avLst/>
            </a:prstGeom>
            <a:solidFill>
              <a:srgbClr val="F36F2F"/>
            </a:solidFill>
            <a:ln>
              <a:noFill/>
            </a:ln>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15" name="Rectangle 11"/>
            <p:cNvSpPr>
              <a:spLocks noChangeArrowheads="1"/>
            </p:cNvSpPr>
            <p:nvPr/>
          </p:nvSpPr>
          <p:spPr bwMode="auto">
            <a:xfrm>
              <a:off x="612775" y="4410075"/>
              <a:ext cx="2744788" cy="936625"/>
            </a:xfrm>
            <a:prstGeom prst="rect">
              <a:avLst/>
            </a:prstGeom>
            <a:solidFill>
              <a:srgbClr val="F36F2F"/>
            </a:solidFill>
            <a:ln>
              <a:solidFill>
                <a:srgbClr val="F36F2F"/>
              </a:solidFill>
            </a:ln>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16" name="Freeform 12"/>
            <p:cNvSpPr>
              <a:spLocks/>
            </p:cNvSpPr>
            <p:nvPr/>
          </p:nvSpPr>
          <p:spPr bwMode="auto">
            <a:xfrm>
              <a:off x="3357563" y="4314825"/>
              <a:ext cx="928688" cy="1031875"/>
            </a:xfrm>
            <a:custGeom>
              <a:avLst/>
              <a:gdLst>
                <a:gd name="T0" fmla="*/ 585 w 585"/>
                <a:gd name="T1" fmla="*/ 203 h 650"/>
                <a:gd name="T2" fmla="*/ 585 w 585"/>
                <a:gd name="T3" fmla="*/ 0 h 650"/>
                <a:gd name="T4" fmla="*/ 0 w 585"/>
                <a:gd name="T5" fmla="*/ 60 h 650"/>
                <a:gd name="T6" fmla="*/ 0 w 585"/>
                <a:gd name="T7" fmla="*/ 650 h 650"/>
                <a:gd name="T8" fmla="*/ 585 w 585"/>
                <a:gd name="T9" fmla="*/ 203 h 650"/>
              </a:gdLst>
              <a:ahLst/>
              <a:cxnLst>
                <a:cxn ang="0">
                  <a:pos x="T0" y="T1"/>
                </a:cxn>
                <a:cxn ang="0">
                  <a:pos x="T2" y="T3"/>
                </a:cxn>
                <a:cxn ang="0">
                  <a:pos x="T4" y="T5"/>
                </a:cxn>
                <a:cxn ang="0">
                  <a:pos x="T6" y="T7"/>
                </a:cxn>
                <a:cxn ang="0">
                  <a:pos x="T8" y="T9"/>
                </a:cxn>
              </a:cxnLst>
              <a:rect l="0" t="0" r="r" b="b"/>
              <a:pathLst>
                <a:path w="585" h="650">
                  <a:moveTo>
                    <a:pt x="585" y="203"/>
                  </a:moveTo>
                  <a:lnTo>
                    <a:pt x="585" y="0"/>
                  </a:lnTo>
                  <a:lnTo>
                    <a:pt x="0" y="60"/>
                  </a:lnTo>
                  <a:lnTo>
                    <a:pt x="0" y="650"/>
                  </a:lnTo>
                  <a:lnTo>
                    <a:pt x="585" y="203"/>
                  </a:lnTo>
                  <a:close/>
                </a:path>
              </a:pathLst>
            </a:custGeom>
            <a:solidFill>
              <a:srgbClr val="DF6F2F"/>
            </a:solidFill>
            <a:ln>
              <a:noFill/>
            </a:ln>
            <a:scene3d>
              <a:camera prst="orthographicFront"/>
              <a:lightRig rig="harsh" dir="t"/>
            </a:scene3d>
            <a:sp3d prstMaterial="metal"/>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17" name="Rectangle 13"/>
            <p:cNvSpPr>
              <a:spLocks noChangeArrowheads="1"/>
            </p:cNvSpPr>
            <p:nvPr/>
          </p:nvSpPr>
          <p:spPr bwMode="auto">
            <a:xfrm>
              <a:off x="4257675" y="4316413"/>
              <a:ext cx="327025" cy="327025"/>
            </a:xfrm>
            <a:prstGeom prst="rect">
              <a:avLst/>
            </a:prstGeom>
            <a:solidFill>
              <a:srgbClr val="F36F2F"/>
            </a:solidFill>
            <a:ln>
              <a:noFill/>
            </a:ln>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18" name="Rectangle 14"/>
            <p:cNvSpPr>
              <a:spLocks noChangeArrowheads="1"/>
            </p:cNvSpPr>
            <p:nvPr/>
          </p:nvSpPr>
          <p:spPr bwMode="auto">
            <a:xfrm>
              <a:off x="612775" y="5649913"/>
              <a:ext cx="2744788" cy="936625"/>
            </a:xfrm>
            <a:prstGeom prst="rect">
              <a:avLst/>
            </a:prstGeom>
            <a:solidFill>
              <a:srgbClr val="F36F2F"/>
            </a:solidFill>
            <a:ln>
              <a:solidFill>
                <a:srgbClr val="F36F2F"/>
              </a:solidFill>
            </a:ln>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19" name="Freeform 15"/>
            <p:cNvSpPr>
              <a:spLocks/>
            </p:cNvSpPr>
            <p:nvPr/>
          </p:nvSpPr>
          <p:spPr bwMode="auto">
            <a:xfrm>
              <a:off x="3357563" y="4826000"/>
              <a:ext cx="914400" cy="1760537"/>
            </a:xfrm>
            <a:custGeom>
              <a:avLst/>
              <a:gdLst>
                <a:gd name="T0" fmla="*/ 0 w 576"/>
                <a:gd name="T1" fmla="*/ 519 h 1109"/>
                <a:gd name="T2" fmla="*/ 0 w 576"/>
                <a:gd name="T3" fmla="*/ 1109 h 1109"/>
                <a:gd name="T4" fmla="*/ 576 w 576"/>
                <a:gd name="T5" fmla="*/ 212 h 1109"/>
                <a:gd name="T6" fmla="*/ 576 w 576"/>
                <a:gd name="T7" fmla="*/ 0 h 1109"/>
                <a:gd name="T8" fmla="*/ 0 w 576"/>
                <a:gd name="T9" fmla="*/ 519 h 1109"/>
              </a:gdLst>
              <a:ahLst/>
              <a:cxnLst>
                <a:cxn ang="0">
                  <a:pos x="T0" y="T1"/>
                </a:cxn>
                <a:cxn ang="0">
                  <a:pos x="T2" y="T3"/>
                </a:cxn>
                <a:cxn ang="0">
                  <a:pos x="T4" y="T5"/>
                </a:cxn>
                <a:cxn ang="0">
                  <a:pos x="T6" y="T7"/>
                </a:cxn>
                <a:cxn ang="0">
                  <a:pos x="T8" y="T9"/>
                </a:cxn>
              </a:cxnLst>
              <a:rect l="0" t="0" r="r" b="b"/>
              <a:pathLst>
                <a:path w="576" h="1109">
                  <a:moveTo>
                    <a:pt x="0" y="519"/>
                  </a:moveTo>
                  <a:lnTo>
                    <a:pt x="0" y="1109"/>
                  </a:lnTo>
                  <a:lnTo>
                    <a:pt x="576" y="212"/>
                  </a:lnTo>
                  <a:lnTo>
                    <a:pt x="576" y="0"/>
                  </a:lnTo>
                  <a:lnTo>
                    <a:pt x="0" y="519"/>
                  </a:lnTo>
                  <a:close/>
                </a:path>
              </a:pathLst>
            </a:custGeom>
            <a:solidFill>
              <a:srgbClr val="DF6F2F"/>
            </a:solidFill>
            <a:ln>
              <a:noFill/>
            </a:ln>
            <a:scene3d>
              <a:camera prst="orthographicFront"/>
              <a:lightRig rig="harsh" dir="t"/>
            </a:scene3d>
            <a:sp3d prstMaterial="metal"/>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20" name="Rectangle 16"/>
            <p:cNvSpPr>
              <a:spLocks noChangeArrowheads="1"/>
            </p:cNvSpPr>
            <p:nvPr/>
          </p:nvSpPr>
          <p:spPr bwMode="auto">
            <a:xfrm>
              <a:off x="4257675" y="4830763"/>
              <a:ext cx="327025" cy="327025"/>
            </a:xfrm>
            <a:prstGeom prst="rect">
              <a:avLst/>
            </a:prstGeom>
            <a:solidFill>
              <a:srgbClr val="F36F2F"/>
            </a:solidFill>
            <a:ln>
              <a:noFill/>
            </a:ln>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21" name="Rectangle 20"/>
            <p:cNvSpPr>
              <a:spLocks noChangeArrowheads="1"/>
            </p:cNvSpPr>
            <p:nvPr/>
          </p:nvSpPr>
          <p:spPr bwMode="auto">
            <a:xfrm flipH="1">
              <a:off x="8834438" y="1903413"/>
              <a:ext cx="2744787" cy="936625"/>
            </a:xfrm>
            <a:prstGeom prst="rect">
              <a:avLst/>
            </a:prstGeom>
            <a:solidFill>
              <a:srgbClr val="F36F2F"/>
            </a:solidFill>
            <a:ln>
              <a:solidFill>
                <a:srgbClr val="F36F2F"/>
              </a:solidFill>
            </a:ln>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22" name="Freeform 21"/>
            <p:cNvSpPr>
              <a:spLocks/>
            </p:cNvSpPr>
            <p:nvPr/>
          </p:nvSpPr>
          <p:spPr bwMode="auto">
            <a:xfrm flipH="1">
              <a:off x="7920038" y="1903413"/>
              <a:ext cx="914400" cy="1747837"/>
            </a:xfrm>
            <a:custGeom>
              <a:avLst/>
              <a:gdLst>
                <a:gd name="T0" fmla="*/ 0 w 576"/>
                <a:gd name="T1" fmla="*/ 0 h 1101"/>
                <a:gd name="T2" fmla="*/ 0 w 576"/>
                <a:gd name="T3" fmla="*/ 590 h 1101"/>
                <a:gd name="T4" fmla="*/ 571 w 576"/>
                <a:gd name="T5" fmla="*/ 1101 h 1101"/>
                <a:gd name="T6" fmla="*/ 576 w 576"/>
                <a:gd name="T7" fmla="*/ 912 h 1101"/>
                <a:gd name="T8" fmla="*/ 0 w 576"/>
                <a:gd name="T9" fmla="*/ 0 h 1101"/>
              </a:gdLst>
              <a:ahLst/>
              <a:cxnLst>
                <a:cxn ang="0">
                  <a:pos x="T0" y="T1"/>
                </a:cxn>
                <a:cxn ang="0">
                  <a:pos x="T2" y="T3"/>
                </a:cxn>
                <a:cxn ang="0">
                  <a:pos x="T4" y="T5"/>
                </a:cxn>
                <a:cxn ang="0">
                  <a:pos x="T6" y="T7"/>
                </a:cxn>
                <a:cxn ang="0">
                  <a:pos x="T8" y="T9"/>
                </a:cxn>
              </a:cxnLst>
              <a:rect l="0" t="0" r="r" b="b"/>
              <a:pathLst>
                <a:path w="576" h="1101">
                  <a:moveTo>
                    <a:pt x="0" y="0"/>
                  </a:moveTo>
                  <a:lnTo>
                    <a:pt x="0" y="590"/>
                  </a:lnTo>
                  <a:lnTo>
                    <a:pt x="571" y="1101"/>
                  </a:lnTo>
                  <a:lnTo>
                    <a:pt x="576" y="912"/>
                  </a:lnTo>
                  <a:lnTo>
                    <a:pt x="0" y="0"/>
                  </a:lnTo>
                  <a:close/>
                </a:path>
              </a:pathLst>
            </a:custGeom>
            <a:solidFill>
              <a:srgbClr val="DF6F2F"/>
            </a:solidFill>
            <a:ln>
              <a:noFill/>
            </a:ln>
            <a:scene3d>
              <a:camera prst="orthographicFront"/>
              <a:lightRig rig="harsh" dir="t"/>
            </a:scene3d>
            <a:sp3d prstMaterial="metal"/>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23" name="Rectangle 22"/>
            <p:cNvSpPr>
              <a:spLocks noChangeArrowheads="1"/>
            </p:cNvSpPr>
            <p:nvPr/>
          </p:nvSpPr>
          <p:spPr bwMode="auto">
            <a:xfrm flipH="1">
              <a:off x="7607300" y="3360738"/>
              <a:ext cx="327025" cy="293687"/>
            </a:xfrm>
            <a:prstGeom prst="rect">
              <a:avLst/>
            </a:prstGeom>
            <a:solidFill>
              <a:srgbClr val="F36F2F"/>
            </a:solidFill>
            <a:ln>
              <a:noFill/>
            </a:ln>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24" name="Rectangle 23"/>
            <p:cNvSpPr>
              <a:spLocks noChangeArrowheads="1"/>
            </p:cNvSpPr>
            <p:nvPr/>
          </p:nvSpPr>
          <p:spPr bwMode="auto">
            <a:xfrm flipH="1">
              <a:off x="8834438" y="3143250"/>
              <a:ext cx="2744787" cy="936625"/>
            </a:xfrm>
            <a:prstGeom prst="rect">
              <a:avLst/>
            </a:prstGeom>
            <a:solidFill>
              <a:srgbClr val="F36F2F"/>
            </a:solidFill>
            <a:ln>
              <a:solidFill>
                <a:srgbClr val="F36F2F"/>
              </a:solidFill>
            </a:ln>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25" name="Freeform 24"/>
            <p:cNvSpPr>
              <a:spLocks/>
            </p:cNvSpPr>
            <p:nvPr/>
          </p:nvSpPr>
          <p:spPr bwMode="auto">
            <a:xfrm flipH="1">
              <a:off x="7927976" y="3143250"/>
              <a:ext cx="906462" cy="1020762"/>
            </a:xfrm>
            <a:custGeom>
              <a:avLst/>
              <a:gdLst>
                <a:gd name="T0" fmla="*/ 0 w 571"/>
                <a:gd name="T1" fmla="*/ 590 h 643"/>
                <a:gd name="T2" fmla="*/ 0 w 571"/>
                <a:gd name="T3" fmla="*/ 0 h 643"/>
                <a:gd name="T4" fmla="*/ 571 w 571"/>
                <a:gd name="T5" fmla="*/ 458 h 643"/>
                <a:gd name="T6" fmla="*/ 571 w 571"/>
                <a:gd name="T7" fmla="*/ 643 h 643"/>
                <a:gd name="T8" fmla="*/ 0 w 571"/>
                <a:gd name="T9" fmla="*/ 590 h 643"/>
              </a:gdLst>
              <a:ahLst/>
              <a:cxnLst>
                <a:cxn ang="0">
                  <a:pos x="T0" y="T1"/>
                </a:cxn>
                <a:cxn ang="0">
                  <a:pos x="T2" y="T3"/>
                </a:cxn>
                <a:cxn ang="0">
                  <a:pos x="T4" y="T5"/>
                </a:cxn>
                <a:cxn ang="0">
                  <a:pos x="T6" y="T7"/>
                </a:cxn>
                <a:cxn ang="0">
                  <a:pos x="T8" y="T9"/>
                </a:cxn>
              </a:cxnLst>
              <a:rect l="0" t="0" r="r" b="b"/>
              <a:pathLst>
                <a:path w="571" h="643">
                  <a:moveTo>
                    <a:pt x="0" y="590"/>
                  </a:moveTo>
                  <a:lnTo>
                    <a:pt x="0" y="0"/>
                  </a:lnTo>
                  <a:lnTo>
                    <a:pt x="571" y="458"/>
                  </a:lnTo>
                  <a:lnTo>
                    <a:pt x="571" y="643"/>
                  </a:lnTo>
                  <a:lnTo>
                    <a:pt x="0" y="590"/>
                  </a:lnTo>
                  <a:close/>
                </a:path>
              </a:pathLst>
            </a:custGeom>
            <a:solidFill>
              <a:srgbClr val="DF6F2F"/>
            </a:solidFill>
            <a:ln>
              <a:noFill/>
            </a:ln>
            <a:scene3d>
              <a:camera prst="orthographicFront"/>
              <a:lightRig rig="harsh" dir="t"/>
            </a:scene3d>
            <a:sp3d prstMaterial="metal"/>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26" name="Rectangle 25"/>
            <p:cNvSpPr>
              <a:spLocks noChangeArrowheads="1"/>
            </p:cNvSpPr>
            <p:nvPr/>
          </p:nvSpPr>
          <p:spPr bwMode="auto">
            <a:xfrm flipH="1">
              <a:off x="7607300" y="3870325"/>
              <a:ext cx="327025" cy="293687"/>
            </a:xfrm>
            <a:prstGeom prst="rect">
              <a:avLst/>
            </a:prstGeom>
            <a:solidFill>
              <a:srgbClr val="F36F2F"/>
            </a:solidFill>
            <a:ln>
              <a:noFill/>
            </a:ln>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27" name="Rectangle 26"/>
            <p:cNvSpPr>
              <a:spLocks noChangeArrowheads="1"/>
            </p:cNvSpPr>
            <p:nvPr/>
          </p:nvSpPr>
          <p:spPr bwMode="auto">
            <a:xfrm flipH="1">
              <a:off x="8834438" y="4410075"/>
              <a:ext cx="2744787" cy="936625"/>
            </a:xfrm>
            <a:prstGeom prst="rect">
              <a:avLst/>
            </a:prstGeom>
            <a:solidFill>
              <a:srgbClr val="F36F2F"/>
            </a:solidFill>
            <a:ln>
              <a:solidFill>
                <a:srgbClr val="F36F2F"/>
              </a:solidFill>
            </a:ln>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28" name="Freeform 27"/>
            <p:cNvSpPr>
              <a:spLocks/>
            </p:cNvSpPr>
            <p:nvPr/>
          </p:nvSpPr>
          <p:spPr bwMode="auto">
            <a:xfrm flipH="1">
              <a:off x="7905751" y="4314825"/>
              <a:ext cx="928687" cy="1031875"/>
            </a:xfrm>
            <a:custGeom>
              <a:avLst/>
              <a:gdLst>
                <a:gd name="T0" fmla="*/ 585 w 585"/>
                <a:gd name="T1" fmla="*/ 203 h 650"/>
                <a:gd name="T2" fmla="*/ 585 w 585"/>
                <a:gd name="T3" fmla="*/ 0 h 650"/>
                <a:gd name="T4" fmla="*/ 0 w 585"/>
                <a:gd name="T5" fmla="*/ 60 h 650"/>
                <a:gd name="T6" fmla="*/ 0 w 585"/>
                <a:gd name="T7" fmla="*/ 650 h 650"/>
                <a:gd name="T8" fmla="*/ 585 w 585"/>
                <a:gd name="T9" fmla="*/ 203 h 650"/>
              </a:gdLst>
              <a:ahLst/>
              <a:cxnLst>
                <a:cxn ang="0">
                  <a:pos x="T0" y="T1"/>
                </a:cxn>
                <a:cxn ang="0">
                  <a:pos x="T2" y="T3"/>
                </a:cxn>
                <a:cxn ang="0">
                  <a:pos x="T4" y="T5"/>
                </a:cxn>
                <a:cxn ang="0">
                  <a:pos x="T6" y="T7"/>
                </a:cxn>
                <a:cxn ang="0">
                  <a:pos x="T8" y="T9"/>
                </a:cxn>
              </a:cxnLst>
              <a:rect l="0" t="0" r="r" b="b"/>
              <a:pathLst>
                <a:path w="585" h="650">
                  <a:moveTo>
                    <a:pt x="585" y="203"/>
                  </a:moveTo>
                  <a:lnTo>
                    <a:pt x="585" y="0"/>
                  </a:lnTo>
                  <a:lnTo>
                    <a:pt x="0" y="60"/>
                  </a:lnTo>
                  <a:lnTo>
                    <a:pt x="0" y="650"/>
                  </a:lnTo>
                  <a:lnTo>
                    <a:pt x="585" y="203"/>
                  </a:lnTo>
                  <a:close/>
                </a:path>
              </a:pathLst>
            </a:custGeom>
            <a:solidFill>
              <a:srgbClr val="DF6F2F"/>
            </a:solidFill>
            <a:ln>
              <a:noFill/>
            </a:ln>
            <a:scene3d>
              <a:camera prst="orthographicFront"/>
              <a:lightRig rig="harsh" dir="t"/>
            </a:scene3d>
            <a:sp3d prstMaterial="metal"/>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29" name="Rectangle 28"/>
            <p:cNvSpPr>
              <a:spLocks noChangeArrowheads="1"/>
            </p:cNvSpPr>
            <p:nvPr/>
          </p:nvSpPr>
          <p:spPr bwMode="auto">
            <a:xfrm flipH="1">
              <a:off x="7607300" y="4316413"/>
              <a:ext cx="327025" cy="327025"/>
            </a:xfrm>
            <a:prstGeom prst="rect">
              <a:avLst/>
            </a:prstGeom>
            <a:solidFill>
              <a:srgbClr val="F36F2F"/>
            </a:solidFill>
            <a:ln>
              <a:noFill/>
            </a:ln>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30" name="Rectangle 29"/>
            <p:cNvSpPr>
              <a:spLocks noChangeArrowheads="1"/>
            </p:cNvSpPr>
            <p:nvPr/>
          </p:nvSpPr>
          <p:spPr bwMode="auto">
            <a:xfrm flipH="1">
              <a:off x="8834438" y="5649913"/>
              <a:ext cx="2744787" cy="936625"/>
            </a:xfrm>
            <a:prstGeom prst="rect">
              <a:avLst/>
            </a:prstGeom>
            <a:solidFill>
              <a:srgbClr val="F36F2F"/>
            </a:solidFill>
            <a:ln>
              <a:solidFill>
                <a:srgbClr val="F36F2F"/>
              </a:solidFill>
            </a:ln>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31" name="Freeform 30"/>
            <p:cNvSpPr>
              <a:spLocks/>
            </p:cNvSpPr>
            <p:nvPr/>
          </p:nvSpPr>
          <p:spPr bwMode="auto">
            <a:xfrm flipH="1">
              <a:off x="7920038" y="4826000"/>
              <a:ext cx="914400" cy="1760537"/>
            </a:xfrm>
            <a:custGeom>
              <a:avLst/>
              <a:gdLst>
                <a:gd name="T0" fmla="*/ 0 w 576"/>
                <a:gd name="T1" fmla="*/ 519 h 1109"/>
                <a:gd name="T2" fmla="*/ 0 w 576"/>
                <a:gd name="T3" fmla="*/ 1109 h 1109"/>
                <a:gd name="T4" fmla="*/ 576 w 576"/>
                <a:gd name="T5" fmla="*/ 212 h 1109"/>
                <a:gd name="T6" fmla="*/ 576 w 576"/>
                <a:gd name="T7" fmla="*/ 0 h 1109"/>
                <a:gd name="T8" fmla="*/ 0 w 576"/>
                <a:gd name="T9" fmla="*/ 519 h 1109"/>
              </a:gdLst>
              <a:ahLst/>
              <a:cxnLst>
                <a:cxn ang="0">
                  <a:pos x="T0" y="T1"/>
                </a:cxn>
                <a:cxn ang="0">
                  <a:pos x="T2" y="T3"/>
                </a:cxn>
                <a:cxn ang="0">
                  <a:pos x="T4" y="T5"/>
                </a:cxn>
                <a:cxn ang="0">
                  <a:pos x="T6" y="T7"/>
                </a:cxn>
                <a:cxn ang="0">
                  <a:pos x="T8" y="T9"/>
                </a:cxn>
              </a:cxnLst>
              <a:rect l="0" t="0" r="r" b="b"/>
              <a:pathLst>
                <a:path w="576" h="1109">
                  <a:moveTo>
                    <a:pt x="0" y="519"/>
                  </a:moveTo>
                  <a:lnTo>
                    <a:pt x="0" y="1109"/>
                  </a:lnTo>
                  <a:lnTo>
                    <a:pt x="576" y="212"/>
                  </a:lnTo>
                  <a:lnTo>
                    <a:pt x="576" y="0"/>
                  </a:lnTo>
                  <a:lnTo>
                    <a:pt x="0" y="519"/>
                  </a:lnTo>
                  <a:close/>
                </a:path>
              </a:pathLst>
            </a:custGeom>
            <a:solidFill>
              <a:srgbClr val="DF6F2F"/>
            </a:solidFill>
            <a:ln>
              <a:noFill/>
            </a:ln>
            <a:scene3d>
              <a:camera prst="orthographicFront"/>
              <a:lightRig rig="harsh" dir="t"/>
            </a:scene3d>
            <a:sp3d prstMaterial="metal"/>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32" name="Rectangle 31"/>
            <p:cNvSpPr>
              <a:spLocks noChangeArrowheads="1"/>
            </p:cNvSpPr>
            <p:nvPr/>
          </p:nvSpPr>
          <p:spPr bwMode="auto">
            <a:xfrm flipH="1">
              <a:off x="7607300" y="4830763"/>
              <a:ext cx="327025" cy="327025"/>
            </a:xfrm>
            <a:prstGeom prst="rect">
              <a:avLst/>
            </a:prstGeom>
            <a:solidFill>
              <a:srgbClr val="F36F2F"/>
            </a:solidFill>
            <a:ln>
              <a:noFill/>
            </a:ln>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grpSp>
          <p:nvGrpSpPr>
            <p:cNvPr id="33" name="Group 32"/>
            <p:cNvGrpSpPr/>
            <p:nvPr/>
          </p:nvGrpSpPr>
          <p:grpSpPr>
            <a:xfrm>
              <a:off x="4562467" y="2664646"/>
              <a:ext cx="3150400" cy="3040644"/>
              <a:chOff x="4764088" y="2474913"/>
              <a:chExt cx="2460625" cy="2374900"/>
            </a:xfrm>
          </p:grpSpPr>
          <p:sp>
            <p:nvSpPr>
              <p:cNvPr id="35" name="Oval 815"/>
              <p:cNvSpPr>
                <a:spLocks noChangeArrowheads="1"/>
              </p:cNvSpPr>
              <p:nvPr/>
            </p:nvSpPr>
            <p:spPr bwMode="auto">
              <a:xfrm>
                <a:off x="6311900" y="2789238"/>
                <a:ext cx="142875" cy="14287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36" name="Oval 816"/>
              <p:cNvSpPr>
                <a:spLocks noChangeArrowheads="1"/>
              </p:cNvSpPr>
              <p:nvPr/>
            </p:nvSpPr>
            <p:spPr bwMode="auto">
              <a:xfrm>
                <a:off x="6392863" y="2562225"/>
                <a:ext cx="112713" cy="1111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37" name="Freeform 817"/>
              <p:cNvSpPr>
                <a:spLocks/>
              </p:cNvSpPr>
              <p:nvPr/>
            </p:nvSpPr>
            <p:spPr bwMode="auto">
              <a:xfrm>
                <a:off x="6234113" y="2667000"/>
                <a:ext cx="66675" cy="66675"/>
              </a:xfrm>
              <a:custGeom>
                <a:avLst/>
                <a:gdLst>
                  <a:gd name="T0" fmla="*/ 16 w 33"/>
                  <a:gd name="T1" fmla="*/ 0 h 33"/>
                  <a:gd name="T2" fmla="*/ 33 w 33"/>
                  <a:gd name="T3" fmla="*/ 16 h 33"/>
                  <a:gd name="T4" fmla="*/ 17 w 33"/>
                  <a:gd name="T5" fmla="*/ 33 h 33"/>
                  <a:gd name="T6" fmla="*/ 0 w 33"/>
                  <a:gd name="T7" fmla="*/ 17 h 33"/>
                  <a:gd name="T8" fmla="*/ 16 w 33"/>
                  <a:gd name="T9" fmla="*/ 0 h 33"/>
                </a:gdLst>
                <a:ahLst/>
                <a:cxnLst>
                  <a:cxn ang="0">
                    <a:pos x="T0" y="T1"/>
                  </a:cxn>
                  <a:cxn ang="0">
                    <a:pos x="T2" y="T3"/>
                  </a:cxn>
                  <a:cxn ang="0">
                    <a:pos x="T4" y="T5"/>
                  </a:cxn>
                  <a:cxn ang="0">
                    <a:pos x="T6" y="T7"/>
                  </a:cxn>
                  <a:cxn ang="0">
                    <a:pos x="T8" y="T9"/>
                  </a:cxn>
                </a:cxnLst>
                <a:rect l="0" t="0" r="r" b="b"/>
                <a:pathLst>
                  <a:path w="33" h="33">
                    <a:moveTo>
                      <a:pt x="16" y="0"/>
                    </a:moveTo>
                    <a:cubicBezTo>
                      <a:pt x="25" y="0"/>
                      <a:pt x="32" y="7"/>
                      <a:pt x="33" y="16"/>
                    </a:cubicBezTo>
                    <a:cubicBezTo>
                      <a:pt x="33" y="25"/>
                      <a:pt x="26" y="33"/>
                      <a:pt x="17" y="33"/>
                    </a:cubicBezTo>
                    <a:cubicBezTo>
                      <a:pt x="8" y="33"/>
                      <a:pt x="0" y="26"/>
                      <a:pt x="0" y="17"/>
                    </a:cubicBezTo>
                    <a:cubicBezTo>
                      <a:pt x="0" y="8"/>
                      <a:pt x="7" y="1"/>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38" name="Freeform 818"/>
              <p:cNvSpPr>
                <a:spLocks/>
              </p:cNvSpPr>
              <p:nvPr/>
            </p:nvSpPr>
            <p:spPr bwMode="auto">
              <a:xfrm>
                <a:off x="6448425" y="3030538"/>
                <a:ext cx="61913" cy="61913"/>
              </a:xfrm>
              <a:custGeom>
                <a:avLst/>
                <a:gdLst>
                  <a:gd name="T0" fmla="*/ 29 w 30"/>
                  <a:gd name="T1" fmla="*/ 17 h 30"/>
                  <a:gd name="T2" fmla="*/ 13 w 30"/>
                  <a:gd name="T3" fmla="*/ 29 h 30"/>
                  <a:gd name="T4" fmla="*/ 1 w 30"/>
                  <a:gd name="T5" fmla="*/ 13 h 30"/>
                  <a:gd name="T6" fmla="*/ 17 w 30"/>
                  <a:gd name="T7" fmla="*/ 1 h 30"/>
                  <a:gd name="T8" fmla="*/ 29 w 30"/>
                  <a:gd name="T9" fmla="*/ 17 h 30"/>
                </a:gdLst>
                <a:ahLst/>
                <a:cxnLst>
                  <a:cxn ang="0">
                    <a:pos x="T0" y="T1"/>
                  </a:cxn>
                  <a:cxn ang="0">
                    <a:pos x="T2" y="T3"/>
                  </a:cxn>
                  <a:cxn ang="0">
                    <a:pos x="T4" y="T5"/>
                  </a:cxn>
                  <a:cxn ang="0">
                    <a:pos x="T6" y="T7"/>
                  </a:cxn>
                  <a:cxn ang="0">
                    <a:pos x="T8" y="T9"/>
                  </a:cxn>
                </a:cxnLst>
                <a:rect l="0" t="0" r="r" b="b"/>
                <a:pathLst>
                  <a:path w="30" h="30">
                    <a:moveTo>
                      <a:pt x="29" y="17"/>
                    </a:moveTo>
                    <a:cubicBezTo>
                      <a:pt x="28" y="25"/>
                      <a:pt x="21" y="30"/>
                      <a:pt x="13" y="29"/>
                    </a:cubicBezTo>
                    <a:cubicBezTo>
                      <a:pt x="5" y="28"/>
                      <a:pt x="0" y="21"/>
                      <a:pt x="1" y="13"/>
                    </a:cubicBezTo>
                    <a:cubicBezTo>
                      <a:pt x="2" y="5"/>
                      <a:pt x="9" y="0"/>
                      <a:pt x="17" y="1"/>
                    </a:cubicBezTo>
                    <a:cubicBezTo>
                      <a:pt x="25" y="2"/>
                      <a:pt x="30" y="9"/>
                      <a:pt x="29" y="1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39" name="Oval 819"/>
              <p:cNvSpPr>
                <a:spLocks noChangeArrowheads="1"/>
              </p:cNvSpPr>
              <p:nvPr/>
            </p:nvSpPr>
            <p:spPr bwMode="auto">
              <a:xfrm>
                <a:off x="6122988" y="2859088"/>
                <a:ext cx="76200" cy="7461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40" name="Freeform 820"/>
              <p:cNvSpPr>
                <a:spLocks/>
              </p:cNvSpPr>
              <p:nvPr/>
            </p:nvSpPr>
            <p:spPr bwMode="auto">
              <a:xfrm>
                <a:off x="6376988" y="2609850"/>
                <a:ext cx="84138" cy="250825"/>
              </a:xfrm>
              <a:custGeom>
                <a:avLst/>
                <a:gdLst>
                  <a:gd name="T0" fmla="*/ 4 w 41"/>
                  <a:gd name="T1" fmla="*/ 122 h 123"/>
                  <a:gd name="T2" fmla="*/ 1 w 41"/>
                  <a:gd name="T3" fmla="*/ 116 h 123"/>
                  <a:gd name="T4" fmla="*/ 30 w 41"/>
                  <a:gd name="T5" fmla="*/ 4 h 123"/>
                  <a:gd name="T6" fmla="*/ 37 w 41"/>
                  <a:gd name="T7" fmla="*/ 1 h 123"/>
                  <a:gd name="T8" fmla="*/ 37 w 41"/>
                  <a:gd name="T9" fmla="*/ 1 h 123"/>
                  <a:gd name="T10" fmla="*/ 40 w 41"/>
                  <a:gd name="T11" fmla="*/ 7 h 123"/>
                  <a:gd name="T12" fmla="*/ 11 w 41"/>
                  <a:gd name="T13" fmla="*/ 118 h 123"/>
                  <a:gd name="T14" fmla="*/ 4 w 41"/>
                  <a:gd name="T15" fmla="*/ 122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3">
                    <a:moveTo>
                      <a:pt x="4" y="122"/>
                    </a:moveTo>
                    <a:cubicBezTo>
                      <a:pt x="2" y="121"/>
                      <a:pt x="0" y="118"/>
                      <a:pt x="1" y="116"/>
                    </a:cubicBezTo>
                    <a:cubicBezTo>
                      <a:pt x="30" y="4"/>
                      <a:pt x="30" y="4"/>
                      <a:pt x="30" y="4"/>
                    </a:cubicBezTo>
                    <a:cubicBezTo>
                      <a:pt x="31" y="2"/>
                      <a:pt x="34" y="0"/>
                      <a:pt x="37" y="1"/>
                    </a:cubicBezTo>
                    <a:cubicBezTo>
                      <a:pt x="37" y="1"/>
                      <a:pt x="37" y="1"/>
                      <a:pt x="37" y="1"/>
                    </a:cubicBezTo>
                    <a:cubicBezTo>
                      <a:pt x="39" y="1"/>
                      <a:pt x="41" y="4"/>
                      <a:pt x="40" y="7"/>
                    </a:cubicBezTo>
                    <a:cubicBezTo>
                      <a:pt x="11" y="118"/>
                      <a:pt x="11" y="118"/>
                      <a:pt x="11" y="118"/>
                    </a:cubicBezTo>
                    <a:cubicBezTo>
                      <a:pt x="10" y="121"/>
                      <a:pt x="7" y="123"/>
                      <a:pt x="4" y="12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41" name="Freeform 821"/>
              <p:cNvSpPr>
                <a:spLocks/>
              </p:cNvSpPr>
              <p:nvPr/>
            </p:nvSpPr>
            <p:spPr bwMode="auto">
              <a:xfrm>
                <a:off x="6269038" y="2703513"/>
                <a:ext cx="107950" cy="144463"/>
              </a:xfrm>
              <a:custGeom>
                <a:avLst/>
                <a:gdLst>
                  <a:gd name="T0" fmla="*/ 52 w 53"/>
                  <a:gd name="T1" fmla="*/ 70 h 71"/>
                  <a:gd name="T2" fmla="*/ 47 w 53"/>
                  <a:gd name="T3" fmla="*/ 69 h 71"/>
                  <a:gd name="T4" fmla="*/ 2 w 53"/>
                  <a:gd name="T5" fmla="*/ 6 h 71"/>
                  <a:gd name="T6" fmla="*/ 2 w 53"/>
                  <a:gd name="T7" fmla="*/ 1 h 71"/>
                  <a:gd name="T8" fmla="*/ 2 w 53"/>
                  <a:gd name="T9" fmla="*/ 1 h 71"/>
                  <a:gd name="T10" fmla="*/ 7 w 53"/>
                  <a:gd name="T11" fmla="*/ 2 h 71"/>
                  <a:gd name="T12" fmla="*/ 52 w 53"/>
                  <a:gd name="T13" fmla="*/ 65 h 71"/>
                  <a:gd name="T14" fmla="*/ 52 w 53"/>
                  <a:gd name="T15" fmla="*/ 70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71">
                    <a:moveTo>
                      <a:pt x="52" y="70"/>
                    </a:moveTo>
                    <a:cubicBezTo>
                      <a:pt x="50" y="71"/>
                      <a:pt x="48" y="71"/>
                      <a:pt x="47" y="69"/>
                    </a:cubicBezTo>
                    <a:cubicBezTo>
                      <a:pt x="2" y="6"/>
                      <a:pt x="2" y="6"/>
                      <a:pt x="2" y="6"/>
                    </a:cubicBezTo>
                    <a:cubicBezTo>
                      <a:pt x="0" y="5"/>
                      <a:pt x="1" y="2"/>
                      <a:pt x="2" y="1"/>
                    </a:cubicBezTo>
                    <a:cubicBezTo>
                      <a:pt x="2" y="1"/>
                      <a:pt x="2" y="1"/>
                      <a:pt x="2" y="1"/>
                    </a:cubicBezTo>
                    <a:cubicBezTo>
                      <a:pt x="4" y="0"/>
                      <a:pt x="6" y="1"/>
                      <a:pt x="7" y="2"/>
                    </a:cubicBezTo>
                    <a:cubicBezTo>
                      <a:pt x="52" y="65"/>
                      <a:pt x="52" y="65"/>
                      <a:pt x="52" y="65"/>
                    </a:cubicBezTo>
                    <a:cubicBezTo>
                      <a:pt x="53" y="67"/>
                      <a:pt x="53" y="69"/>
                      <a:pt x="52" y="7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42" name="Freeform 822"/>
              <p:cNvSpPr>
                <a:spLocks/>
              </p:cNvSpPr>
              <p:nvPr/>
            </p:nvSpPr>
            <p:spPr bwMode="auto">
              <a:xfrm>
                <a:off x="6397625" y="2901950"/>
                <a:ext cx="84138" cy="158750"/>
              </a:xfrm>
              <a:custGeom>
                <a:avLst/>
                <a:gdLst>
                  <a:gd name="T0" fmla="*/ 3 w 41"/>
                  <a:gd name="T1" fmla="*/ 1 h 78"/>
                  <a:gd name="T2" fmla="*/ 7 w 41"/>
                  <a:gd name="T3" fmla="*/ 3 h 78"/>
                  <a:gd name="T4" fmla="*/ 41 w 41"/>
                  <a:gd name="T5" fmla="*/ 73 h 78"/>
                  <a:gd name="T6" fmla="*/ 39 w 41"/>
                  <a:gd name="T7" fmla="*/ 77 h 78"/>
                  <a:gd name="T8" fmla="*/ 39 w 41"/>
                  <a:gd name="T9" fmla="*/ 77 h 78"/>
                  <a:gd name="T10" fmla="*/ 34 w 41"/>
                  <a:gd name="T11" fmla="*/ 76 h 78"/>
                  <a:gd name="T12" fmla="*/ 1 w 41"/>
                  <a:gd name="T13" fmla="*/ 6 h 78"/>
                  <a:gd name="T14" fmla="*/ 3 w 41"/>
                  <a:gd name="T15" fmla="*/ 1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78">
                    <a:moveTo>
                      <a:pt x="3" y="1"/>
                    </a:moveTo>
                    <a:cubicBezTo>
                      <a:pt x="5" y="0"/>
                      <a:pt x="7" y="1"/>
                      <a:pt x="7" y="3"/>
                    </a:cubicBezTo>
                    <a:cubicBezTo>
                      <a:pt x="41" y="73"/>
                      <a:pt x="41" y="73"/>
                      <a:pt x="41" y="73"/>
                    </a:cubicBezTo>
                    <a:cubicBezTo>
                      <a:pt x="41" y="75"/>
                      <a:pt x="41" y="77"/>
                      <a:pt x="39" y="77"/>
                    </a:cubicBezTo>
                    <a:cubicBezTo>
                      <a:pt x="39" y="77"/>
                      <a:pt x="39" y="77"/>
                      <a:pt x="39" y="77"/>
                    </a:cubicBezTo>
                    <a:cubicBezTo>
                      <a:pt x="37" y="78"/>
                      <a:pt x="35" y="78"/>
                      <a:pt x="34" y="76"/>
                    </a:cubicBezTo>
                    <a:cubicBezTo>
                      <a:pt x="1" y="6"/>
                      <a:pt x="1" y="6"/>
                      <a:pt x="1" y="6"/>
                    </a:cubicBezTo>
                    <a:cubicBezTo>
                      <a:pt x="0" y="4"/>
                      <a:pt x="1" y="2"/>
                      <a:pt x="3"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43" name="Freeform 823"/>
              <p:cNvSpPr>
                <a:spLocks/>
              </p:cNvSpPr>
              <p:nvPr/>
            </p:nvSpPr>
            <p:spPr bwMode="auto">
              <a:xfrm>
                <a:off x="6170613" y="2862263"/>
                <a:ext cx="185738" cy="38100"/>
              </a:xfrm>
              <a:custGeom>
                <a:avLst/>
                <a:gdLst>
                  <a:gd name="T0" fmla="*/ 90 w 91"/>
                  <a:gd name="T1" fmla="*/ 4 h 18"/>
                  <a:gd name="T2" fmla="*/ 87 w 91"/>
                  <a:gd name="T3" fmla="*/ 8 h 18"/>
                  <a:gd name="T4" fmla="*/ 4 w 91"/>
                  <a:gd name="T5" fmla="*/ 18 h 18"/>
                  <a:gd name="T6" fmla="*/ 0 w 91"/>
                  <a:gd name="T7" fmla="*/ 15 h 18"/>
                  <a:gd name="T8" fmla="*/ 0 w 91"/>
                  <a:gd name="T9" fmla="*/ 15 h 18"/>
                  <a:gd name="T10" fmla="*/ 3 w 91"/>
                  <a:gd name="T11" fmla="*/ 11 h 18"/>
                  <a:gd name="T12" fmla="*/ 86 w 91"/>
                  <a:gd name="T13" fmla="*/ 1 h 18"/>
                  <a:gd name="T14" fmla="*/ 90 w 91"/>
                  <a:gd name="T15" fmla="*/ 4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18">
                    <a:moveTo>
                      <a:pt x="90" y="4"/>
                    </a:moveTo>
                    <a:cubicBezTo>
                      <a:pt x="91" y="6"/>
                      <a:pt x="89" y="8"/>
                      <a:pt x="87" y="8"/>
                    </a:cubicBezTo>
                    <a:cubicBezTo>
                      <a:pt x="4" y="18"/>
                      <a:pt x="4" y="18"/>
                      <a:pt x="4" y="18"/>
                    </a:cubicBezTo>
                    <a:cubicBezTo>
                      <a:pt x="2" y="18"/>
                      <a:pt x="0" y="17"/>
                      <a:pt x="0" y="15"/>
                    </a:cubicBezTo>
                    <a:cubicBezTo>
                      <a:pt x="0" y="15"/>
                      <a:pt x="0" y="15"/>
                      <a:pt x="0" y="15"/>
                    </a:cubicBezTo>
                    <a:cubicBezTo>
                      <a:pt x="0" y="13"/>
                      <a:pt x="1" y="11"/>
                      <a:pt x="3" y="11"/>
                    </a:cubicBezTo>
                    <a:cubicBezTo>
                      <a:pt x="86" y="1"/>
                      <a:pt x="86" y="1"/>
                      <a:pt x="86" y="1"/>
                    </a:cubicBezTo>
                    <a:cubicBezTo>
                      <a:pt x="88" y="0"/>
                      <a:pt x="90" y="2"/>
                      <a:pt x="90" y="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44" name="Freeform 824"/>
              <p:cNvSpPr>
                <a:spLocks/>
              </p:cNvSpPr>
              <p:nvPr/>
            </p:nvSpPr>
            <p:spPr bwMode="auto">
              <a:xfrm>
                <a:off x="5387975" y="2474913"/>
                <a:ext cx="619125" cy="255588"/>
              </a:xfrm>
              <a:custGeom>
                <a:avLst/>
                <a:gdLst>
                  <a:gd name="T0" fmla="*/ 390 w 390"/>
                  <a:gd name="T1" fmla="*/ 121 h 161"/>
                  <a:gd name="T2" fmla="*/ 180 w 390"/>
                  <a:gd name="T3" fmla="*/ 161 h 161"/>
                  <a:gd name="T4" fmla="*/ 0 w 390"/>
                  <a:gd name="T5" fmla="*/ 48 h 161"/>
                  <a:gd name="T6" fmla="*/ 210 w 390"/>
                  <a:gd name="T7" fmla="*/ 0 h 161"/>
                  <a:gd name="T8" fmla="*/ 390 w 390"/>
                  <a:gd name="T9" fmla="*/ 121 h 161"/>
                </a:gdLst>
                <a:ahLst/>
                <a:cxnLst>
                  <a:cxn ang="0">
                    <a:pos x="T0" y="T1"/>
                  </a:cxn>
                  <a:cxn ang="0">
                    <a:pos x="T2" y="T3"/>
                  </a:cxn>
                  <a:cxn ang="0">
                    <a:pos x="T4" y="T5"/>
                  </a:cxn>
                  <a:cxn ang="0">
                    <a:pos x="T6" y="T7"/>
                  </a:cxn>
                  <a:cxn ang="0">
                    <a:pos x="T8" y="T9"/>
                  </a:cxn>
                </a:cxnLst>
                <a:rect l="0" t="0" r="r" b="b"/>
                <a:pathLst>
                  <a:path w="390" h="161">
                    <a:moveTo>
                      <a:pt x="390" y="121"/>
                    </a:moveTo>
                    <a:lnTo>
                      <a:pt x="180" y="161"/>
                    </a:lnTo>
                    <a:lnTo>
                      <a:pt x="0" y="48"/>
                    </a:lnTo>
                    <a:lnTo>
                      <a:pt x="210" y="0"/>
                    </a:lnTo>
                    <a:lnTo>
                      <a:pt x="390" y="12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45" name="Freeform 825"/>
              <p:cNvSpPr>
                <a:spLocks/>
              </p:cNvSpPr>
              <p:nvPr/>
            </p:nvSpPr>
            <p:spPr bwMode="auto">
              <a:xfrm>
                <a:off x="5418138" y="2624138"/>
                <a:ext cx="495300" cy="347663"/>
              </a:xfrm>
              <a:custGeom>
                <a:avLst/>
                <a:gdLst>
                  <a:gd name="T0" fmla="*/ 220 w 242"/>
                  <a:gd name="T1" fmla="*/ 156 h 170"/>
                  <a:gd name="T2" fmla="*/ 242 w 242"/>
                  <a:gd name="T3" fmla="*/ 41 h 170"/>
                  <a:gd name="T4" fmla="*/ 123 w 242"/>
                  <a:gd name="T5" fmla="*/ 63 h 170"/>
                  <a:gd name="T6" fmla="*/ 22 w 242"/>
                  <a:gd name="T7" fmla="*/ 0 h 170"/>
                  <a:gd name="T8" fmla="*/ 0 w 242"/>
                  <a:gd name="T9" fmla="*/ 113 h 170"/>
                  <a:gd name="T10" fmla="*/ 220 w 242"/>
                  <a:gd name="T11" fmla="*/ 156 h 170"/>
                </a:gdLst>
                <a:ahLst/>
                <a:cxnLst>
                  <a:cxn ang="0">
                    <a:pos x="T0" y="T1"/>
                  </a:cxn>
                  <a:cxn ang="0">
                    <a:pos x="T2" y="T3"/>
                  </a:cxn>
                  <a:cxn ang="0">
                    <a:pos x="T4" y="T5"/>
                  </a:cxn>
                  <a:cxn ang="0">
                    <a:pos x="T6" y="T7"/>
                  </a:cxn>
                  <a:cxn ang="0">
                    <a:pos x="T8" y="T9"/>
                  </a:cxn>
                  <a:cxn ang="0">
                    <a:pos x="T10" y="T11"/>
                  </a:cxn>
                </a:cxnLst>
                <a:rect l="0" t="0" r="r" b="b"/>
                <a:pathLst>
                  <a:path w="242" h="170">
                    <a:moveTo>
                      <a:pt x="220" y="156"/>
                    </a:moveTo>
                    <a:cubicBezTo>
                      <a:pt x="242" y="41"/>
                      <a:pt x="242" y="41"/>
                      <a:pt x="242" y="41"/>
                    </a:cubicBezTo>
                    <a:cubicBezTo>
                      <a:pt x="123" y="63"/>
                      <a:pt x="123" y="63"/>
                      <a:pt x="123" y="63"/>
                    </a:cubicBezTo>
                    <a:cubicBezTo>
                      <a:pt x="22" y="0"/>
                      <a:pt x="22" y="0"/>
                      <a:pt x="22" y="0"/>
                    </a:cubicBezTo>
                    <a:cubicBezTo>
                      <a:pt x="0" y="113"/>
                      <a:pt x="0" y="113"/>
                      <a:pt x="0" y="113"/>
                    </a:cubicBezTo>
                    <a:cubicBezTo>
                      <a:pt x="0" y="113"/>
                      <a:pt x="89" y="170"/>
                      <a:pt x="220" y="1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46" name="Freeform 826"/>
              <p:cNvSpPr>
                <a:spLocks/>
              </p:cNvSpPr>
              <p:nvPr/>
            </p:nvSpPr>
            <p:spPr bwMode="auto">
              <a:xfrm>
                <a:off x="5926138" y="2660650"/>
                <a:ext cx="46038" cy="171450"/>
              </a:xfrm>
              <a:custGeom>
                <a:avLst/>
                <a:gdLst>
                  <a:gd name="T0" fmla="*/ 8 w 23"/>
                  <a:gd name="T1" fmla="*/ 80 h 84"/>
                  <a:gd name="T2" fmla="*/ 3 w 23"/>
                  <a:gd name="T3" fmla="*/ 83 h 84"/>
                  <a:gd name="T4" fmla="*/ 3 w 23"/>
                  <a:gd name="T5" fmla="*/ 83 h 84"/>
                  <a:gd name="T6" fmla="*/ 0 w 23"/>
                  <a:gd name="T7" fmla="*/ 79 h 84"/>
                  <a:gd name="T8" fmla="*/ 15 w 23"/>
                  <a:gd name="T9" fmla="*/ 3 h 84"/>
                  <a:gd name="T10" fmla="*/ 20 w 23"/>
                  <a:gd name="T11" fmla="*/ 0 h 84"/>
                  <a:gd name="T12" fmla="*/ 20 w 23"/>
                  <a:gd name="T13" fmla="*/ 0 h 84"/>
                  <a:gd name="T14" fmla="*/ 23 w 23"/>
                  <a:gd name="T15" fmla="*/ 5 h 84"/>
                  <a:gd name="T16" fmla="*/ 8 w 23"/>
                  <a:gd name="T17" fmla="*/ 8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84">
                    <a:moveTo>
                      <a:pt x="8" y="80"/>
                    </a:moveTo>
                    <a:cubicBezTo>
                      <a:pt x="7" y="82"/>
                      <a:pt x="5" y="84"/>
                      <a:pt x="3" y="83"/>
                    </a:cubicBezTo>
                    <a:cubicBezTo>
                      <a:pt x="3" y="83"/>
                      <a:pt x="3" y="83"/>
                      <a:pt x="3" y="83"/>
                    </a:cubicBezTo>
                    <a:cubicBezTo>
                      <a:pt x="1" y="83"/>
                      <a:pt x="0" y="81"/>
                      <a:pt x="0" y="79"/>
                    </a:cubicBezTo>
                    <a:cubicBezTo>
                      <a:pt x="15" y="3"/>
                      <a:pt x="15" y="3"/>
                      <a:pt x="15" y="3"/>
                    </a:cubicBezTo>
                    <a:cubicBezTo>
                      <a:pt x="16" y="1"/>
                      <a:pt x="18" y="0"/>
                      <a:pt x="20" y="0"/>
                    </a:cubicBezTo>
                    <a:cubicBezTo>
                      <a:pt x="20" y="0"/>
                      <a:pt x="20" y="0"/>
                      <a:pt x="20" y="0"/>
                    </a:cubicBezTo>
                    <a:cubicBezTo>
                      <a:pt x="22" y="1"/>
                      <a:pt x="23" y="3"/>
                      <a:pt x="23" y="5"/>
                    </a:cubicBezTo>
                    <a:lnTo>
                      <a:pt x="8" y="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47" name="Freeform 827"/>
              <p:cNvSpPr>
                <a:spLocks/>
              </p:cNvSpPr>
              <p:nvPr/>
            </p:nvSpPr>
            <p:spPr bwMode="auto">
              <a:xfrm>
                <a:off x="5907088" y="2803525"/>
                <a:ext cx="50800" cy="50800"/>
              </a:xfrm>
              <a:custGeom>
                <a:avLst/>
                <a:gdLst>
                  <a:gd name="T0" fmla="*/ 24 w 25"/>
                  <a:gd name="T1" fmla="*/ 15 h 25"/>
                  <a:gd name="T2" fmla="*/ 10 w 25"/>
                  <a:gd name="T3" fmla="*/ 24 h 25"/>
                  <a:gd name="T4" fmla="*/ 1 w 25"/>
                  <a:gd name="T5" fmla="*/ 10 h 25"/>
                  <a:gd name="T6" fmla="*/ 15 w 25"/>
                  <a:gd name="T7" fmla="*/ 1 h 25"/>
                  <a:gd name="T8" fmla="*/ 24 w 25"/>
                  <a:gd name="T9" fmla="*/ 15 h 25"/>
                </a:gdLst>
                <a:ahLst/>
                <a:cxnLst>
                  <a:cxn ang="0">
                    <a:pos x="T0" y="T1"/>
                  </a:cxn>
                  <a:cxn ang="0">
                    <a:pos x="T2" y="T3"/>
                  </a:cxn>
                  <a:cxn ang="0">
                    <a:pos x="T4" y="T5"/>
                  </a:cxn>
                  <a:cxn ang="0">
                    <a:pos x="T6" y="T7"/>
                  </a:cxn>
                  <a:cxn ang="0">
                    <a:pos x="T8" y="T9"/>
                  </a:cxn>
                </a:cxnLst>
                <a:rect l="0" t="0" r="r" b="b"/>
                <a:pathLst>
                  <a:path w="25" h="25">
                    <a:moveTo>
                      <a:pt x="24" y="15"/>
                    </a:moveTo>
                    <a:cubicBezTo>
                      <a:pt x="23" y="21"/>
                      <a:pt x="17" y="25"/>
                      <a:pt x="10" y="24"/>
                    </a:cubicBezTo>
                    <a:cubicBezTo>
                      <a:pt x="4" y="22"/>
                      <a:pt x="0" y="16"/>
                      <a:pt x="1" y="10"/>
                    </a:cubicBezTo>
                    <a:cubicBezTo>
                      <a:pt x="2" y="4"/>
                      <a:pt x="9" y="0"/>
                      <a:pt x="15" y="1"/>
                    </a:cubicBezTo>
                    <a:cubicBezTo>
                      <a:pt x="21" y="2"/>
                      <a:pt x="25" y="8"/>
                      <a:pt x="24" y="1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48" name="Freeform 828"/>
              <p:cNvSpPr>
                <a:spLocks/>
              </p:cNvSpPr>
              <p:nvPr/>
            </p:nvSpPr>
            <p:spPr bwMode="auto">
              <a:xfrm>
                <a:off x="5899150" y="2836863"/>
                <a:ext cx="22225" cy="85725"/>
              </a:xfrm>
              <a:custGeom>
                <a:avLst/>
                <a:gdLst>
                  <a:gd name="T0" fmla="*/ 4 w 11"/>
                  <a:gd name="T1" fmla="*/ 40 h 42"/>
                  <a:gd name="T2" fmla="*/ 1 w 11"/>
                  <a:gd name="T3" fmla="*/ 41 h 42"/>
                  <a:gd name="T4" fmla="*/ 1 w 11"/>
                  <a:gd name="T5" fmla="*/ 41 h 42"/>
                  <a:gd name="T6" fmla="*/ 0 w 11"/>
                  <a:gd name="T7" fmla="*/ 39 h 42"/>
                  <a:gd name="T8" fmla="*/ 7 w 11"/>
                  <a:gd name="T9" fmla="*/ 2 h 42"/>
                  <a:gd name="T10" fmla="*/ 10 w 11"/>
                  <a:gd name="T11" fmla="*/ 0 h 42"/>
                  <a:gd name="T12" fmla="*/ 10 w 11"/>
                  <a:gd name="T13" fmla="*/ 0 h 42"/>
                  <a:gd name="T14" fmla="*/ 11 w 11"/>
                  <a:gd name="T15" fmla="*/ 2 h 42"/>
                  <a:gd name="T16" fmla="*/ 4 w 11"/>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2">
                    <a:moveTo>
                      <a:pt x="4" y="40"/>
                    </a:moveTo>
                    <a:cubicBezTo>
                      <a:pt x="3" y="41"/>
                      <a:pt x="2" y="42"/>
                      <a:pt x="1" y="41"/>
                    </a:cubicBezTo>
                    <a:cubicBezTo>
                      <a:pt x="1" y="41"/>
                      <a:pt x="1" y="41"/>
                      <a:pt x="1" y="41"/>
                    </a:cubicBezTo>
                    <a:cubicBezTo>
                      <a:pt x="0" y="41"/>
                      <a:pt x="0" y="40"/>
                      <a:pt x="0" y="39"/>
                    </a:cubicBezTo>
                    <a:cubicBezTo>
                      <a:pt x="7" y="2"/>
                      <a:pt x="7" y="2"/>
                      <a:pt x="7" y="2"/>
                    </a:cubicBezTo>
                    <a:cubicBezTo>
                      <a:pt x="8" y="1"/>
                      <a:pt x="9" y="0"/>
                      <a:pt x="10" y="0"/>
                    </a:cubicBezTo>
                    <a:cubicBezTo>
                      <a:pt x="10" y="0"/>
                      <a:pt x="10" y="0"/>
                      <a:pt x="10" y="0"/>
                    </a:cubicBezTo>
                    <a:cubicBezTo>
                      <a:pt x="11" y="0"/>
                      <a:pt x="11" y="1"/>
                      <a:pt x="11" y="2"/>
                    </a:cubicBezTo>
                    <a:lnTo>
                      <a:pt x="4" y="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49" name="Freeform 829"/>
              <p:cNvSpPr>
                <a:spLocks/>
              </p:cNvSpPr>
              <p:nvPr/>
            </p:nvSpPr>
            <p:spPr bwMode="auto">
              <a:xfrm>
                <a:off x="5908675" y="2838450"/>
                <a:ext cx="25400" cy="85725"/>
              </a:xfrm>
              <a:custGeom>
                <a:avLst/>
                <a:gdLst>
                  <a:gd name="T0" fmla="*/ 4 w 12"/>
                  <a:gd name="T1" fmla="*/ 40 h 42"/>
                  <a:gd name="T2" fmla="*/ 2 w 12"/>
                  <a:gd name="T3" fmla="*/ 42 h 42"/>
                  <a:gd name="T4" fmla="*/ 2 w 12"/>
                  <a:gd name="T5" fmla="*/ 42 h 42"/>
                  <a:gd name="T6" fmla="*/ 1 w 12"/>
                  <a:gd name="T7" fmla="*/ 39 h 42"/>
                  <a:gd name="T8" fmla="*/ 8 w 12"/>
                  <a:gd name="T9" fmla="*/ 2 h 42"/>
                  <a:gd name="T10" fmla="*/ 10 w 12"/>
                  <a:gd name="T11" fmla="*/ 0 h 42"/>
                  <a:gd name="T12" fmla="*/ 10 w 12"/>
                  <a:gd name="T13" fmla="*/ 0 h 42"/>
                  <a:gd name="T14" fmla="*/ 12 w 12"/>
                  <a:gd name="T15" fmla="*/ 2 h 42"/>
                  <a:gd name="T16" fmla="*/ 4 w 12"/>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42">
                    <a:moveTo>
                      <a:pt x="4" y="40"/>
                    </a:moveTo>
                    <a:cubicBezTo>
                      <a:pt x="4" y="41"/>
                      <a:pt x="3" y="42"/>
                      <a:pt x="2" y="42"/>
                    </a:cubicBezTo>
                    <a:cubicBezTo>
                      <a:pt x="2" y="42"/>
                      <a:pt x="2" y="42"/>
                      <a:pt x="2" y="42"/>
                    </a:cubicBezTo>
                    <a:cubicBezTo>
                      <a:pt x="1" y="41"/>
                      <a:pt x="0" y="40"/>
                      <a:pt x="1" y="39"/>
                    </a:cubicBezTo>
                    <a:cubicBezTo>
                      <a:pt x="8" y="2"/>
                      <a:pt x="8" y="2"/>
                      <a:pt x="8" y="2"/>
                    </a:cubicBezTo>
                    <a:cubicBezTo>
                      <a:pt x="8" y="1"/>
                      <a:pt x="9" y="0"/>
                      <a:pt x="10" y="0"/>
                    </a:cubicBezTo>
                    <a:cubicBezTo>
                      <a:pt x="10" y="0"/>
                      <a:pt x="10" y="0"/>
                      <a:pt x="10" y="0"/>
                    </a:cubicBezTo>
                    <a:cubicBezTo>
                      <a:pt x="11" y="0"/>
                      <a:pt x="12" y="1"/>
                      <a:pt x="12" y="2"/>
                    </a:cubicBezTo>
                    <a:lnTo>
                      <a:pt x="4" y="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50" name="Freeform 830"/>
              <p:cNvSpPr>
                <a:spLocks/>
              </p:cNvSpPr>
              <p:nvPr/>
            </p:nvSpPr>
            <p:spPr bwMode="auto">
              <a:xfrm>
                <a:off x="5922963" y="2840038"/>
                <a:ext cx="25400" cy="85725"/>
              </a:xfrm>
              <a:custGeom>
                <a:avLst/>
                <a:gdLst>
                  <a:gd name="T0" fmla="*/ 4 w 12"/>
                  <a:gd name="T1" fmla="*/ 40 h 42"/>
                  <a:gd name="T2" fmla="*/ 2 w 12"/>
                  <a:gd name="T3" fmla="*/ 42 h 42"/>
                  <a:gd name="T4" fmla="*/ 2 w 12"/>
                  <a:gd name="T5" fmla="*/ 42 h 42"/>
                  <a:gd name="T6" fmla="*/ 0 w 12"/>
                  <a:gd name="T7" fmla="*/ 40 h 42"/>
                  <a:gd name="T8" fmla="*/ 8 w 12"/>
                  <a:gd name="T9" fmla="*/ 2 h 42"/>
                  <a:gd name="T10" fmla="*/ 10 w 12"/>
                  <a:gd name="T11" fmla="*/ 1 h 42"/>
                  <a:gd name="T12" fmla="*/ 10 w 12"/>
                  <a:gd name="T13" fmla="*/ 1 h 42"/>
                  <a:gd name="T14" fmla="*/ 11 w 12"/>
                  <a:gd name="T15" fmla="*/ 3 h 42"/>
                  <a:gd name="T16" fmla="*/ 4 w 12"/>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42">
                    <a:moveTo>
                      <a:pt x="4" y="40"/>
                    </a:moveTo>
                    <a:cubicBezTo>
                      <a:pt x="4" y="41"/>
                      <a:pt x="3" y="42"/>
                      <a:pt x="2" y="42"/>
                    </a:cubicBezTo>
                    <a:cubicBezTo>
                      <a:pt x="2" y="42"/>
                      <a:pt x="2" y="42"/>
                      <a:pt x="2" y="42"/>
                    </a:cubicBezTo>
                    <a:cubicBezTo>
                      <a:pt x="1" y="42"/>
                      <a:pt x="0" y="41"/>
                      <a:pt x="0" y="40"/>
                    </a:cubicBezTo>
                    <a:cubicBezTo>
                      <a:pt x="8" y="2"/>
                      <a:pt x="8" y="2"/>
                      <a:pt x="8" y="2"/>
                    </a:cubicBezTo>
                    <a:cubicBezTo>
                      <a:pt x="8" y="1"/>
                      <a:pt x="9" y="0"/>
                      <a:pt x="10" y="1"/>
                    </a:cubicBezTo>
                    <a:cubicBezTo>
                      <a:pt x="10" y="1"/>
                      <a:pt x="10" y="1"/>
                      <a:pt x="10" y="1"/>
                    </a:cubicBezTo>
                    <a:cubicBezTo>
                      <a:pt x="11" y="1"/>
                      <a:pt x="12" y="2"/>
                      <a:pt x="11" y="3"/>
                    </a:cubicBezTo>
                    <a:lnTo>
                      <a:pt x="4" y="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51" name="Freeform 831"/>
              <p:cNvSpPr>
                <a:spLocks/>
              </p:cNvSpPr>
              <p:nvPr/>
            </p:nvSpPr>
            <p:spPr bwMode="auto">
              <a:xfrm>
                <a:off x="6489700" y="3194050"/>
                <a:ext cx="385763" cy="419100"/>
              </a:xfrm>
              <a:custGeom>
                <a:avLst/>
                <a:gdLst>
                  <a:gd name="T0" fmla="*/ 0 w 189"/>
                  <a:gd name="T1" fmla="*/ 66 h 205"/>
                  <a:gd name="T2" fmla="*/ 70 w 189"/>
                  <a:gd name="T3" fmla="*/ 205 h 205"/>
                  <a:gd name="T4" fmla="*/ 189 w 189"/>
                  <a:gd name="T5" fmla="*/ 138 h 205"/>
                  <a:gd name="T6" fmla="*/ 128 w 189"/>
                  <a:gd name="T7" fmla="*/ 18 h 205"/>
                  <a:gd name="T8" fmla="*/ 0 w 189"/>
                  <a:gd name="T9" fmla="*/ 66 h 205"/>
                </a:gdLst>
                <a:ahLst/>
                <a:cxnLst>
                  <a:cxn ang="0">
                    <a:pos x="T0" y="T1"/>
                  </a:cxn>
                  <a:cxn ang="0">
                    <a:pos x="T2" y="T3"/>
                  </a:cxn>
                  <a:cxn ang="0">
                    <a:pos x="T4" y="T5"/>
                  </a:cxn>
                  <a:cxn ang="0">
                    <a:pos x="T6" y="T7"/>
                  </a:cxn>
                  <a:cxn ang="0">
                    <a:pos x="T8" y="T9"/>
                  </a:cxn>
                </a:cxnLst>
                <a:rect l="0" t="0" r="r" b="b"/>
                <a:pathLst>
                  <a:path w="189" h="205">
                    <a:moveTo>
                      <a:pt x="0" y="66"/>
                    </a:moveTo>
                    <a:cubicBezTo>
                      <a:pt x="70" y="205"/>
                      <a:pt x="70" y="205"/>
                      <a:pt x="70" y="205"/>
                    </a:cubicBezTo>
                    <a:cubicBezTo>
                      <a:pt x="70" y="205"/>
                      <a:pt x="126" y="126"/>
                      <a:pt x="189" y="138"/>
                    </a:cubicBezTo>
                    <a:cubicBezTo>
                      <a:pt x="128" y="18"/>
                      <a:pt x="128" y="18"/>
                      <a:pt x="128" y="18"/>
                    </a:cubicBezTo>
                    <a:cubicBezTo>
                      <a:pt x="128" y="18"/>
                      <a:pt x="56" y="0"/>
                      <a:pt x="0" y="6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52" name="Freeform 832"/>
              <p:cNvSpPr>
                <a:spLocks/>
              </p:cNvSpPr>
              <p:nvPr/>
            </p:nvSpPr>
            <p:spPr bwMode="auto">
              <a:xfrm>
                <a:off x="6765925" y="3071813"/>
                <a:ext cx="377825" cy="395288"/>
              </a:xfrm>
              <a:custGeom>
                <a:avLst/>
                <a:gdLst>
                  <a:gd name="T0" fmla="*/ 115 w 185"/>
                  <a:gd name="T1" fmla="*/ 0 h 194"/>
                  <a:gd name="T2" fmla="*/ 185 w 185"/>
                  <a:gd name="T3" fmla="*/ 139 h 194"/>
                  <a:gd name="T4" fmla="*/ 61 w 185"/>
                  <a:gd name="T5" fmla="*/ 194 h 194"/>
                  <a:gd name="T6" fmla="*/ 0 w 185"/>
                  <a:gd name="T7" fmla="*/ 74 h 194"/>
                  <a:gd name="T8" fmla="*/ 115 w 185"/>
                  <a:gd name="T9" fmla="*/ 0 h 194"/>
                </a:gdLst>
                <a:ahLst/>
                <a:cxnLst>
                  <a:cxn ang="0">
                    <a:pos x="T0" y="T1"/>
                  </a:cxn>
                  <a:cxn ang="0">
                    <a:pos x="T2" y="T3"/>
                  </a:cxn>
                  <a:cxn ang="0">
                    <a:pos x="T4" y="T5"/>
                  </a:cxn>
                  <a:cxn ang="0">
                    <a:pos x="T6" y="T7"/>
                  </a:cxn>
                  <a:cxn ang="0">
                    <a:pos x="T8" y="T9"/>
                  </a:cxn>
                </a:cxnLst>
                <a:rect l="0" t="0" r="r" b="b"/>
                <a:pathLst>
                  <a:path w="185" h="194">
                    <a:moveTo>
                      <a:pt x="115" y="0"/>
                    </a:moveTo>
                    <a:cubicBezTo>
                      <a:pt x="185" y="139"/>
                      <a:pt x="185" y="139"/>
                      <a:pt x="185" y="139"/>
                    </a:cubicBezTo>
                    <a:cubicBezTo>
                      <a:pt x="185" y="139"/>
                      <a:pt x="88" y="137"/>
                      <a:pt x="61" y="194"/>
                    </a:cubicBezTo>
                    <a:cubicBezTo>
                      <a:pt x="0" y="74"/>
                      <a:pt x="0" y="74"/>
                      <a:pt x="0" y="74"/>
                    </a:cubicBezTo>
                    <a:cubicBezTo>
                      <a:pt x="0" y="74"/>
                      <a:pt x="28" y="6"/>
                      <a:pt x="1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53" name="Freeform 833"/>
              <p:cNvSpPr>
                <a:spLocks/>
              </p:cNvSpPr>
              <p:nvPr/>
            </p:nvSpPr>
            <p:spPr bwMode="auto">
              <a:xfrm>
                <a:off x="5038725" y="3363913"/>
                <a:ext cx="138113" cy="15875"/>
              </a:xfrm>
              <a:custGeom>
                <a:avLst/>
                <a:gdLst>
                  <a:gd name="T0" fmla="*/ 68 w 68"/>
                  <a:gd name="T1" fmla="*/ 4 h 8"/>
                  <a:gd name="T2" fmla="*/ 64 w 68"/>
                  <a:gd name="T3" fmla="*/ 8 h 8"/>
                  <a:gd name="T4" fmla="*/ 4 w 68"/>
                  <a:gd name="T5" fmla="*/ 8 h 8"/>
                  <a:gd name="T6" fmla="*/ 0 w 68"/>
                  <a:gd name="T7" fmla="*/ 4 h 8"/>
                  <a:gd name="T8" fmla="*/ 0 w 68"/>
                  <a:gd name="T9" fmla="*/ 4 h 8"/>
                  <a:gd name="T10" fmla="*/ 4 w 68"/>
                  <a:gd name="T11" fmla="*/ 0 h 8"/>
                  <a:gd name="T12" fmla="*/ 64 w 68"/>
                  <a:gd name="T13" fmla="*/ 0 h 8"/>
                  <a:gd name="T14" fmla="*/ 68 w 68"/>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8">
                    <a:moveTo>
                      <a:pt x="68" y="4"/>
                    </a:moveTo>
                    <a:cubicBezTo>
                      <a:pt x="68" y="6"/>
                      <a:pt x="66" y="8"/>
                      <a:pt x="64" y="8"/>
                    </a:cubicBezTo>
                    <a:cubicBezTo>
                      <a:pt x="4" y="8"/>
                      <a:pt x="4" y="8"/>
                      <a:pt x="4" y="8"/>
                    </a:cubicBezTo>
                    <a:cubicBezTo>
                      <a:pt x="2" y="8"/>
                      <a:pt x="0" y="6"/>
                      <a:pt x="0" y="4"/>
                    </a:cubicBezTo>
                    <a:cubicBezTo>
                      <a:pt x="0" y="4"/>
                      <a:pt x="0" y="4"/>
                      <a:pt x="0" y="4"/>
                    </a:cubicBezTo>
                    <a:cubicBezTo>
                      <a:pt x="0" y="2"/>
                      <a:pt x="2" y="0"/>
                      <a:pt x="4" y="0"/>
                    </a:cubicBezTo>
                    <a:cubicBezTo>
                      <a:pt x="64" y="0"/>
                      <a:pt x="64" y="0"/>
                      <a:pt x="64" y="0"/>
                    </a:cubicBezTo>
                    <a:cubicBezTo>
                      <a:pt x="66" y="0"/>
                      <a:pt x="68" y="2"/>
                      <a:pt x="68" y="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54" name="Freeform 834"/>
              <p:cNvSpPr>
                <a:spLocks noEditPoints="1"/>
              </p:cNvSpPr>
              <p:nvPr/>
            </p:nvSpPr>
            <p:spPr bwMode="auto">
              <a:xfrm>
                <a:off x="4962525" y="3014663"/>
                <a:ext cx="290513" cy="339725"/>
              </a:xfrm>
              <a:custGeom>
                <a:avLst/>
                <a:gdLst>
                  <a:gd name="T0" fmla="*/ 73 w 142"/>
                  <a:gd name="T1" fmla="*/ 0 h 167"/>
                  <a:gd name="T2" fmla="*/ 69 w 142"/>
                  <a:gd name="T3" fmla="*/ 0 h 167"/>
                  <a:gd name="T4" fmla="*/ 2 w 142"/>
                  <a:gd name="T5" fmla="*/ 68 h 167"/>
                  <a:gd name="T6" fmla="*/ 28 w 142"/>
                  <a:gd name="T7" fmla="*/ 132 h 167"/>
                  <a:gd name="T8" fmla="*/ 37 w 142"/>
                  <a:gd name="T9" fmla="*/ 165 h 167"/>
                  <a:gd name="T10" fmla="*/ 37 w 142"/>
                  <a:gd name="T11" fmla="*/ 165 h 167"/>
                  <a:gd name="T12" fmla="*/ 41 w 142"/>
                  <a:gd name="T13" fmla="*/ 167 h 167"/>
                  <a:gd name="T14" fmla="*/ 101 w 142"/>
                  <a:gd name="T15" fmla="*/ 167 h 167"/>
                  <a:gd name="T16" fmla="*/ 104 w 142"/>
                  <a:gd name="T17" fmla="*/ 165 h 167"/>
                  <a:gd name="T18" fmla="*/ 105 w 142"/>
                  <a:gd name="T19" fmla="*/ 165 h 167"/>
                  <a:gd name="T20" fmla="*/ 114 w 142"/>
                  <a:gd name="T21" fmla="*/ 132 h 167"/>
                  <a:gd name="T22" fmla="*/ 140 w 142"/>
                  <a:gd name="T23" fmla="*/ 68 h 167"/>
                  <a:gd name="T24" fmla="*/ 73 w 142"/>
                  <a:gd name="T25" fmla="*/ 0 h 167"/>
                  <a:gd name="T26" fmla="*/ 123 w 142"/>
                  <a:gd name="T27" fmla="*/ 69 h 167"/>
                  <a:gd name="T28" fmla="*/ 103 w 142"/>
                  <a:gd name="T29" fmla="*/ 117 h 167"/>
                  <a:gd name="T30" fmla="*/ 96 w 142"/>
                  <a:gd name="T31" fmla="*/ 147 h 167"/>
                  <a:gd name="T32" fmla="*/ 96 w 142"/>
                  <a:gd name="T33" fmla="*/ 147 h 167"/>
                  <a:gd name="T34" fmla="*/ 93 w 142"/>
                  <a:gd name="T35" fmla="*/ 148 h 167"/>
                  <a:gd name="T36" fmla="*/ 49 w 142"/>
                  <a:gd name="T37" fmla="*/ 148 h 167"/>
                  <a:gd name="T38" fmla="*/ 46 w 142"/>
                  <a:gd name="T39" fmla="*/ 147 h 167"/>
                  <a:gd name="T40" fmla="*/ 46 w 142"/>
                  <a:gd name="T41" fmla="*/ 147 h 167"/>
                  <a:gd name="T42" fmla="*/ 39 w 142"/>
                  <a:gd name="T43" fmla="*/ 117 h 167"/>
                  <a:gd name="T44" fmla="*/ 19 w 142"/>
                  <a:gd name="T45" fmla="*/ 69 h 167"/>
                  <a:gd name="T46" fmla="*/ 70 w 142"/>
                  <a:gd name="T47" fmla="*/ 17 h 167"/>
                  <a:gd name="T48" fmla="*/ 72 w 142"/>
                  <a:gd name="T49" fmla="*/ 17 h 167"/>
                  <a:gd name="T50" fmla="*/ 123 w 142"/>
                  <a:gd name="T51" fmla="*/ 6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167">
                    <a:moveTo>
                      <a:pt x="73" y="0"/>
                    </a:moveTo>
                    <a:cubicBezTo>
                      <a:pt x="69" y="0"/>
                      <a:pt x="69" y="0"/>
                      <a:pt x="69" y="0"/>
                    </a:cubicBezTo>
                    <a:cubicBezTo>
                      <a:pt x="25" y="2"/>
                      <a:pt x="0" y="34"/>
                      <a:pt x="2" y="68"/>
                    </a:cubicBezTo>
                    <a:cubicBezTo>
                      <a:pt x="4" y="106"/>
                      <a:pt x="25" y="110"/>
                      <a:pt x="28" y="132"/>
                    </a:cubicBezTo>
                    <a:cubicBezTo>
                      <a:pt x="30" y="155"/>
                      <a:pt x="37" y="165"/>
                      <a:pt x="37" y="165"/>
                    </a:cubicBezTo>
                    <a:cubicBezTo>
                      <a:pt x="37" y="165"/>
                      <a:pt x="37" y="165"/>
                      <a:pt x="37" y="165"/>
                    </a:cubicBezTo>
                    <a:cubicBezTo>
                      <a:pt x="38" y="166"/>
                      <a:pt x="40" y="167"/>
                      <a:pt x="41" y="167"/>
                    </a:cubicBezTo>
                    <a:cubicBezTo>
                      <a:pt x="101" y="167"/>
                      <a:pt x="101" y="167"/>
                      <a:pt x="101" y="167"/>
                    </a:cubicBezTo>
                    <a:cubicBezTo>
                      <a:pt x="102" y="167"/>
                      <a:pt x="104" y="166"/>
                      <a:pt x="104" y="165"/>
                    </a:cubicBezTo>
                    <a:cubicBezTo>
                      <a:pt x="105" y="165"/>
                      <a:pt x="105" y="165"/>
                      <a:pt x="105" y="165"/>
                    </a:cubicBezTo>
                    <a:cubicBezTo>
                      <a:pt x="105" y="165"/>
                      <a:pt x="112" y="155"/>
                      <a:pt x="114" y="132"/>
                    </a:cubicBezTo>
                    <a:cubicBezTo>
                      <a:pt x="117" y="110"/>
                      <a:pt x="138" y="106"/>
                      <a:pt x="140" y="68"/>
                    </a:cubicBezTo>
                    <a:cubicBezTo>
                      <a:pt x="142" y="34"/>
                      <a:pt x="117" y="2"/>
                      <a:pt x="73" y="0"/>
                    </a:cubicBezTo>
                    <a:close/>
                    <a:moveTo>
                      <a:pt x="123" y="69"/>
                    </a:moveTo>
                    <a:cubicBezTo>
                      <a:pt x="121" y="97"/>
                      <a:pt x="105" y="100"/>
                      <a:pt x="103" y="117"/>
                    </a:cubicBezTo>
                    <a:cubicBezTo>
                      <a:pt x="102" y="134"/>
                      <a:pt x="96" y="147"/>
                      <a:pt x="96" y="147"/>
                    </a:cubicBezTo>
                    <a:cubicBezTo>
                      <a:pt x="96" y="147"/>
                      <a:pt x="96" y="147"/>
                      <a:pt x="96" y="147"/>
                    </a:cubicBezTo>
                    <a:cubicBezTo>
                      <a:pt x="95" y="147"/>
                      <a:pt x="94" y="148"/>
                      <a:pt x="93" y="148"/>
                    </a:cubicBezTo>
                    <a:cubicBezTo>
                      <a:pt x="49" y="148"/>
                      <a:pt x="49" y="148"/>
                      <a:pt x="49" y="148"/>
                    </a:cubicBezTo>
                    <a:cubicBezTo>
                      <a:pt x="47" y="148"/>
                      <a:pt x="46" y="147"/>
                      <a:pt x="46" y="147"/>
                    </a:cubicBezTo>
                    <a:cubicBezTo>
                      <a:pt x="46" y="147"/>
                      <a:pt x="46" y="147"/>
                      <a:pt x="46" y="147"/>
                    </a:cubicBezTo>
                    <a:cubicBezTo>
                      <a:pt x="46" y="147"/>
                      <a:pt x="40" y="134"/>
                      <a:pt x="39" y="117"/>
                    </a:cubicBezTo>
                    <a:cubicBezTo>
                      <a:pt x="37" y="100"/>
                      <a:pt x="21" y="97"/>
                      <a:pt x="19" y="69"/>
                    </a:cubicBezTo>
                    <a:cubicBezTo>
                      <a:pt x="17" y="43"/>
                      <a:pt x="37" y="20"/>
                      <a:pt x="70" y="17"/>
                    </a:cubicBezTo>
                    <a:cubicBezTo>
                      <a:pt x="72" y="17"/>
                      <a:pt x="72" y="17"/>
                      <a:pt x="72" y="17"/>
                    </a:cubicBezTo>
                    <a:cubicBezTo>
                      <a:pt x="105" y="20"/>
                      <a:pt x="125" y="43"/>
                      <a:pt x="123" y="6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55" name="Freeform 835"/>
              <p:cNvSpPr>
                <a:spLocks/>
              </p:cNvSpPr>
              <p:nvPr/>
            </p:nvSpPr>
            <p:spPr bwMode="auto">
              <a:xfrm>
                <a:off x="5038725" y="3387725"/>
                <a:ext cx="138113" cy="19050"/>
              </a:xfrm>
              <a:custGeom>
                <a:avLst/>
                <a:gdLst>
                  <a:gd name="T0" fmla="*/ 68 w 68"/>
                  <a:gd name="T1" fmla="*/ 4 h 9"/>
                  <a:gd name="T2" fmla="*/ 64 w 68"/>
                  <a:gd name="T3" fmla="*/ 9 h 9"/>
                  <a:gd name="T4" fmla="*/ 4 w 68"/>
                  <a:gd name="T5" fmla="*/ 9 h 9"/>
                  <a:gd name="T6" fmla="*/ 0 w 68"/>
                  <a:gd name="T7" fmla="*/ 4 h 9"/>
                  <a:gd name="T8" fmla="*/ 0 w 68"/>
                  <a:gd name="T9" fmla="*/ 4 h 9"/>
                  <a:gd name="T10" fmla="*/ 4 w 68"/>
                  <a:gd name="T11" fmla="*/ 0 h 9"/>
                  <a:gd name="T12" fmla="*/ 64 w 68"/>
                  <a:gd name="T13" fmla="*/ 0 h 9"/>
                  <a:gd name="T14" fmla="*/ 68 w 68"/>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9">
                    <a:moveTo>
                      <a:pt x="68" y="4"/>
                    </a:moveTo>
                    <a:cubicBezTo>
                      <a:pt x="68" y="7"/>
                      <a:pt x="66" y="9"/>
                      <a:pt x="64" y="9"/>
                    </a:cubicBezTo>
                    <a:cubicBezTo>
                      <a:pt x="4" y="9"/>
                      <a:pt x="4" y="9"/>
                      <a:pt x="4" y="9"/>
                    </a:cubicBezTo>
                    <a:cubicBezTo>
                      <a:pt x="2" y="9"/>
                      <a:pt x="0" y="7"/>
                      <a:pt x="0" y="4"/>
                    </a:cubicBezTo>
                    <a:cubicBezTo>
                      <a:pt x="0" y="4"/>
                      <a:pt x="0" y="4"/>
                      <a:pt x="0" y="4"/>
                    </a:cubicBezTo>
                    <a:cubicBezTo>
                      <a:pt x="0" y="2"/>
                      <a:pt x="2" y="0"/>
                      <a:pt x="4" y="0"/>
                    </a:cubicBezTo>
                    <a:cubicBezTo>
                      <a:pt x="64" y="0"/>
                      <a:pt x="64" y="0"/>
                      <a:pt x="64" y="0"/>
                    </a:cubicBezTo>
                    <a:cubicBezTo>
                      <a:pt x="66" y="0"/>
                      <a:pt x="68" y="2"/>
                      <a:pt x="68" y="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56" name="Freeform 836"/>
              <p:cNvSpPr>
                <a:spLocks/>
              </p:cNvSpPr>
              <p:nvPr/>
            </p:nvSpPr>
            <p:spPr bwMode="auto">
              <a:xfrm>
                <a:off x="5051425" y="3413125"/>
                <a:ext cx="107950" cy="28575"/>
              </a:xfrm>
              <a:custGeom>
                <a:avLst/>
                <a:gdLst>
                  <a:gd name="T0" fmla="*/ 0 w 53"/>
                  <a:gd name="T1" fmla="*/ 0 h 14"/>
                  <a:gd name="T2" fmla="*/ 53 w 53"/>
                  <a:gd name="T3" fmla="*/ 0 h 14"/>
                  <a:gd name="T4" fmla="*/ 26 w 53"/>
                  <a:gd name="T5" fmla="*/ 13 h 14"/>
                  <a:gd name="T6" fmla="*/ 0 w 53"/>
                  <a:gd name="T7" fmla="*/ 0 h 14"/>
                </a:gdLst>
                <a:ahLst/>
                <a:cxnLst>
                  <a:cxn ang="0">
                    <a:pos x="T0" y="T1"/>
                  </a:cxn>
                  <a:cxn ang="0">
                    <a:pos x="T2" y="T3"/>
                  </a:cxn>
                  <a:cxn ang="0">
                    <a:pos x="T4" y="T5"/>
                  </a:cxn>
                  <a:cxn ang="0">
                    <a:pos x="T6" y="T7"/>
                  </a:cxn>
                </a:cxnLst>
                <a:rect l="0" t="0" r="r" b="b"/>
                <a:pathLst>
                  <a:path w="53" h="14">
                    <a:moveTo>
                      <a:pt x="0" y="0"/>
                    </a:moveTo>
                    <a:cubicBezTo>
                      <a:pt x="53" y="0"/>
                      <a:pt x="53" y="0"/>
                      <a:pt x="53" y="0"/>
                    </a:cubicBezTo>
                    <a:cubicBezTo>
                      <a:pt x="53" y="0"/>
                      <a:pt x="50" y="14"/>
                      <a:pt x="26" y="13"/>
                    </a:cubicBezTo>
                    <a:cubicBezTo>
                      <a:pt x="7" y="13"/>
                      <a:pt x="0" y="0"/>
                      <a:pt x="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60" name="Freeform 840"/>
              <p:cNvSpPr>
                <a:spLocks/>
              </p:cNvSpPr>
              <p:nvPr/>
            </p:nvSpPr>
            <p:spPr bwMode="auto">
              <a:xfrm>
                <a:off x="4878388" y="3579813"/>
                <a:ext cx="287338" cy="407988"/>
              </a:xfrm>
              <a:custGeom>
                <a:avLst/>
                <a:gdLst>
                  <a:gd name="T0" fmla="*/ 131 w 140"/>
                  <a:gd name="T1" fmla="*/ 141 h 200"/>
                  <a:gd name="T2" fmla="*/ 76 w 140"/>
                  <a:gd name="T3" fmla="*/ 181 h 200"/>
                  <a:gd name="T4" fmla="*/ 4 w 140"/>
                  <a:gd name="T5" fmla="*/ 180 h 200"/>
                  <a:gd name="T6" fmla="*/ 14 w 140"/>
                  <a:gd name="T7" fmla="*/ 60 h 200"/>
                  <a:gd name="T8" fmla="*/ 0 w 140"/>
                  <a:gd name="T9" fmla="*/ 13 h 200"/>
                  <a:gd name="T10" fmla="*/ 41 w 140"/>
                  <a:gd name="T11" fmla="*/ 0 h 200"/>
                  <a:gd name="T12" fmla="*/ 55 w 140"/>
                  <a:gd name="T13" fmla="*/ 47 h 200"/>
                  <a:gd name="T14" fmla="*/ 131 w 140"/>
                  <a:gd name="T15" fmla="*/ 141 h 2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200">
                    <a:moveTo>
                      <a:pt x="131" y="141"/>
                    </a:moveTo>
                    <a:cubicBezTo>
                      <a:pt x="131" y="141"/>
                      <a:pt x="140" y="163"/>
                      <a:pt x="76" y="181"/>
                    </a:cubicBezTo>
                    <a:cubicBezTo>
                      <a:pt x="12" y="200"/>
                      <a:pt x="7" y="188"/>
                      <a:pt x="4" y="180"/>
                    </a:cubicBezTo>
                    <a:cubicBezTo>
                      <a:pt x="14" y="60"/>
                      <a:pt x="14" y="60"/>
                      <a:pt x="14" y="60"/>
                    </a:cubicBezTo>
                    <a:cubicBezTo>
                      <a:pt x="0" y="13"/>
                      <a:pt x="0" y="13"/>
                      <a:pt x="0" y="13"/>
                    </a:cubicBezTo>
                    <a:cubicBezTo>
                      <a:pt x="41" y="0"/>
                      <a:pt x="41" y="0"/>
                      <a:pt x="41" y="0"/>
                    </a:cubicBezTo>
                    <a:cubicBezTo>
                      <a:pt x="55" y="47"/>
                      <a:pt x="55" y="47"/>
                      <a:pt x="55" y="47"/>
                    </a:cubicBezTo>
                    <a:lnTo>
                      <a:pt x="131" y="1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61" name="Freeform 841"/>
              <p:cNvSpPr>
                <a:spLocks/>
              </p:cNvSpPr>
              <p:nvPr/>
            </p:nvSpPr>
            <p:spPr bwMode="auto">
              <a:xfrm>
                <a:off x="4867275" y="3570288"/>
                <a:ext cx="106363" cy="44450"/>
              </a:xfrm>
              <a:custGeom>
                <a:avLst/>
                <a:gdLst>
                  <a:gd name="T0" fmla="*/ 51 w 52"/>
                  <a:gd name="T1" fmla="*/ 3 h 22"/>
                  <a:gd name="T2" fmla="*/ 48 w 52"/>
                  <a:gd name="T3" fmla="*/ 8 h 22"/>
                  <a:gd name="T4" fmla="*/ 5 w 52"/>
                  <a:gd name="T5" fmla="*/ 22 h 22"/>
                  <a:gd name="T6" fmla="*/ 0 w 52"/>
                  <a:gd name="T7" fmla="*/ 19 h 22"/>
                  <a:gd name="T8" fmla="*/ 0 w 52"/>
                  <a:gd name="T9" fmla="*/ 19 h 22"/>
                  <a:gd name="T10" fmla="*/ 3 w 52"/>
                  <a:gd name="T11" fmla="*/ 14 h 22"/>
                  <a:gd name="T12" fmla="*/ 46 w 52"/>
                  <a:gd name="T13" fmla="*/ 1 h 22"/>
                  <a:gd name="T14" fmla="*/ 51 w 52"/>
                  <a:gd name="T15" fmla="*/ 3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22">
                    <a:moveTo>
                      <a:pt x="51" y="3"/>
                    </a:moveTo>
                    <a:cubicBezTo>
                      <a:pt x="52" y="5"/>
                      <a:pt x="51" y="8"/>
                      <a:pt x="48" y="8"/>
                    </a:cubicBezTo>
                    <a:cubicBezTo>
                      <a:pt x="5" y="22"/>
                      <a:pt x="5" y="22"/>
                      <a:pt x="5" y="22"/>
                    </a:cubicBezTo>
                    <a:cubicBezTo>
                      <a:pt x="3" y="22"/>
                      <a:pt x="1" y="21"/>
                      <a:pt x="0" y="19"/>
                    </a:cubicBezTo>
                    <a:cubicBezTo>
                      <a:pt x="0" y="19"/>
                      <a:pt x="0" y="19"/>
                      <a:pt x="0" y="19"/>
                    </a:cubicBezTo>
                    <a:cubicBezTo>
                      <a:pt x="0" y="17"/>
                      <a:pt x="1" y="15"/>
                      <a:pt x="3" y="14"/>
                    </a:cubicBezTo>
                    <a:cubicBezTo>
                      <a:pt x="46" y="1"/>
                      <a:pt x="46" y="1"/>
                      <a:pt x="46" y="1"/>
                    </a:cubicBezTo>
                    <a:cubicBezTo>
                      <a:pt x="48" y="0"/>
                      <a:pt x="50" y="1"/>
                      <a:pt x="51"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62" name="Freeform 842"/>
              <p:cNvSpPr>
                <a:spLocks/>
              </p:cNvSpPr>
              <p:nvPr/>
            </p:nvSpPr>
            <p:spPr bwMode="auto">
              <a:xfrm>
                <a:off x="5802313" y="3937000"/>
                <a:ext cx="296863" cy="296863"/>
              </a:xfrm>
              <a:custGeom>
                <a:avLst/>
                <a:gdLst>
                  <a:gd name="T0" fmla="*/ 140 w 145"/>
                  <a:gd name="T1" fmla="*/ 63 h 145"/>
                  <a:gd name="T2" fmla="*/ 82 w 145"/>
                  <a:gd name="T3" fmla="*/ 140 h 145"/>
                  <a:gd name="T4" fmla="*/ 5 w 145"/>
                  <a:gd name="T5" fmla="*/ 82 h 145"/>
                  <a:gd name="T6" fmla="*/ 63 w 145"/>
                  <a:gd name="T7" fmla="*/ 6 h 145"/>
                  <a:gd name="T8" fmla="*/ 140 w 145"/>
                  <a:gd name="T9" fmla="*/ 63 h 145"/>
                </a:gdLst>
                <a:ahLst/>
                <a:cxnLst>
                  <a:cxn ang="0">
                    <a:pos x="T0" y="T1"/>
                  </a:cxn>
                  <a:cxn ang="0">
                    <a:pos x="T2" y="T3"/>
                  </a:cxn>
                  <a:cxn ang="0">
                    <a:pos x="T4" y="T5"/>
                  </a:cxn>
                  <a:cxn ang="0">
                    <a:pos x="T6" y="T7"/>
                  </a:cxn>
                  <a:cxn ang="0">
                    <a:pos x="T8" y="T9"/>
                  </a:cxn>
                </a:cxnLst>
                <a:rect l="0" t="0" r="r" b="b"/>
                <a:pathLst>
                  <a:path w="145" h="145">
                    <a:moveTo>
                      <a:pt x="140" y="63"/>
                    </a:moveTo>
                    <a:cubicBezTo>
                      <a:pt x="145" y="101"/>
                      <a:pt x="119" y="135"/>
                      <a:pt x="82" y="140"/>
                    </a:cubicBezTo>
                    <a:cubicBezTo>
                      <a:pt x="45" y="145"/>
                      <a:pt x="11" y="119"/>
                      <a:pt x="5" y="82"/>
                    </a:cubicBezTo>
                    <a:cubicBezTo>
                      <a:pt x="0" y="45"/>
                      <a:pt x="26" y="11"/>
                      <a:pt x="63" y="6"/>
                    </a:cubicBezTo>
                    <a:cubicBezTo>
                      <a:pt x="101" y="0"/>
                      <a:pt x="135" y="26"/>
                      <a:pt x="140" y="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63" name="Freeform 843"/>
              <p:cNvSpPr>
                <a:spLocks/>
              </p:cNvSpPr>
              <p:nvPr/>
            </p:nvSpPr>
            <p:spPr bwMode="auto">
              <a:xfrm>
                <a:off x="5854700" y="3722688"/>
                <a:ext cx="128588" cy="263525"/>
              </a:xfrm>
              <a:custGeom>
                <a:avLst/>
                <a:gdLst>
                  <a:gd name="T0" fmla="*/ 81 w 81"/>
                  <a:gd name="T1" fmla="*/ 158 h 166"/>
                  <a:gd name="T2" fmla="*/ 59 w 81"/>
                  <a:gd name="T3" fmla="*/ 0 h 166"/>
                  <a:gd name="T4" fmla="*/ 0 w 81"/>
                  <a:gd name="T5" fmla="*/ 8 h 166"/>
                  <a:gd name="T6" fmla="*/ 21 w 81"/>
                  <a:gd name="T7" fmla="*/ 166 h 166"/>
                  <a:gd name="T8" fmla="*/ 81 w 81"/>
                  <a:gd name="T9" fmla="*/ 158 h 166"/>
                </a:gdLst>
                <a:ahLst/>
                <a:cxnLst>
                  <a:cxn ang="0">
                    <a:pos x="T0" y="T1"/>
                  </a:cxn>
                  <a:cxn ang="0">
                    <a:pos x="T2" y="T3"/>
                  </a:cxn>
                  <a:cxn ang="0">
                    <a:pos x="T4" y="T5"/>
                  </a:cxn>
                  <a:cxn ang="0">
                    <a:pos x="T6" y="T7"/>
                  </a:cxn>
                  <a:cxn ang="0">
                    <a:pos x="T8" y="T9"/>
                  </a:cxn>
                </a:cxnLst>
                <a:rect l="0" t="0" r="r" b="b"/>
                <a:pathLst>
                  <a:path w="81" h="166">
                    <a:moveTo>
                      <a:pt x="81" y="158"/>
                    </a:moveTo>
                    <a:lnTo>
                      <a:pt x="59" y="0"/>
                    </a:lnTo>
                    <a:lnTo>
                      <a:pt x="0" y="8"/>
                    </a:lnTo>
                    <a:lnTo>
                      <a:pt x="21" y="166"/>
                    </a:lnTo>
                    <a:lnTo>
                      <a:pt x="81" y="1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64" name="Freeform 844"/>
              <p:cNvSpPr>
                <a:spLocks/>
              </p:cNvSpPr>
              <p:nvPr/>
            </p:nvSpPr>
            <p:spPr bwMode="auto">
              <a:xfrm>
                <a:off x="5838825" y="3709988"/>
                <a:ext cx="119063" cy="33338"/>
              </a:xfrm>
              <a:custGeom>
                <a:avLst/>
                <a:gdLst>
                  <a:gd name="T0" fmla="*/ 58 w 58"/>
                  <a:gd name="T1" fmla="*/ 4 h 16"/>
                  <a:gd name="T2" fmla="*/ 54 w 58"/>
                  <a:gd name="T3" fmla="*/ 9 h 16"/>
                  <a:gd name="T4" fmla="*/ 6 w 58"/>
                  <a:gd name="T5" fmla="*/ 16 h 16"/>
                  <a:gd name="T6" fmla="*/ 1 w 58"/>
                  <a:gd name="T7" fmla="*/ 12 h 16"/>
                  <a:gd name="T8" fmla="*/ 1 w 58"/>
                  <a:gd name="T9" fmla="*/ 12 h 16"/>
                  <a:gd name="T10" fmla="*/ 4 w 58"/>
                  <a:gd name="T11" fmla="*/ 7 h 16"/>
                  <a:gd name="T12" fmla="*/ 53 w 58"/>
                  <a:gd name="T13" fmla="*/ 0 h 16"/>
                  <a:gd name="T14" fmla="*/ 58 w 58"/>
                  <a:gd name="T15" fmla="*/ 4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6">
                    <a:moveTo>
                      <a:pt x="58" y="4"/>
                    </a:moveTo>
                    <a:cubicBezTo>
                      <a:pt x="58" y="7"/>
                      <a:pt x="57" y="9"/>
                      <a:pt x="54" y="9"/>
                    </a:cubicBezTo>
                    <a:cubicBezTo>
                      <a:pt x="6" y="16"/>
                      <a:pt x="6" y="16"/>
                      <a:pt x="6" y="16"/>
                    </a:cubicBezTo>
                    <a:cubicBezTo>
                      <a:pt x="3" y="16"/>
                      <a:pt x="1" y="14"/>
                      <a:pt x="1" y="12"/>
                    </a:cubicBezTo>
                    <a:cubicBezTo>
                      <a:pt x="1" y="12"/>
                      <a:pt x="1" y="12"/>
                      <a:pt x="1" y="12"/>
                    </a:cubicBezTo>
                    <a:cubicBezTo>
                      <a:pt x="0" y="10"/>
                      <a:pt x="2" y="7"/>
                      <a:pt x="4" y="7"/>
                    </a:cubicBezTo>
                    <a:cubicBezTo>
                      <a:pt x="53" y="0"/>
                      <a:pt x="53" y="0"/>
                      <a:pt x="53" y="0"/>
                    </a:cubicBezTo>
                    <a:cubicBezTo>
                      <a:pt x="55" y="0"/>
                      <a:pt x="58" y="2"/>
                      <a:pt x="58" y="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65" name="Freeform 845"/>
              <p:cNvSpPr>
                <a:spLocks/>
              </p:cNvSpPr>
              <p:nvPr/>
            </p:nvSpPr>
            <p:spPr bwMode="auto">
              <a:xfrm>
                <a:off x="6945313" y="3708400"/>
                <a:ext cx="279400" cy="279400"/>
              </a:xfrm>
              <a:custGeom>
                <a:avLst/>
                <a:gdLst>
                  <a:gd name="T0" fmla="*/ 130 w 137"/>
                  <a:gd name="T1" fmla="*/ 55 h 137"/>
                  <a:gd name="T2" fmla="*/ 82 w 137"/>
                  <a:gd name="T3" fmla="*/ 130 h 137"/>
                  <a:gd name="T4" fmla="*/ 7 w 137"/>
                  <a:gd name="T5" fmla="*/ 81 h 137"/>
                  <a:gd name="T6" fmla="*/ 56 w 137"/>
                  <a:gd name="T7" fmla="*/ 7 h 137"/>
                  <a:gd name="T8" fmla="*/ 130 w 137"/>
                  <a:gd name="T9" fmla="*/ 55 h 137"/>
                </a:gdLst>
                <a:ahLst/>
                <a:cxnLst>
                  <a:cxn ang="0">
                    <a:pos x="T0" y="T1"/>
                  </a:cxn>
                  <a:cxn ang="0">
                    <a:pos x="T2" y="T3"/>
                  </a:cxn>
                  <a:cxn ang="0">
                    <a:pos x="T4" y="T5"/>
                  </a:cxn>
                  <a:cxn ang="0">
                    <a:pos x="T6" y="T7"/>
                  </a:cxn>
                  <a:cxn ang="0">
                    <a:pos x="T8" y="T9"/>
                  </a:cxn>
                </a:cxnLst>
                <a:rect l="0" t="0" r="r" b="b"/>
                <a:pathLst>
                  <a:path w="137" h="137">
                    <a:moveTo>
                      <a:pt x="130" y="55"/>
                    </a:moveTo>
                    <a:cubicBezTo>
                      <a:pt x="137" y="89"/>
                      <a:pt x="115" y="122"/>
                      <a:pt x="82" y="130"/>
                    </a:cubicBezTo>
                    <a:cubicBezTo>
                      <a:pt x="48" y="137"/>
                      <a:pt x="15" y="115"/>
                      <a:pt x="7" y="81"/>
                    </a:cubicBezTo>
                    <a:cubicBezTo>
                      <a:pt x="0" y="48"/>
                      <a:pt x="22" y="14"/>
                      <a:pt x="56" y="7"/>
                    </a:cubicBezTo>
                    <a:cubicBezTo>
                      <a:pt x="90" y="0"/>
                      <a:pt x="123" y="22"/>
                      <a:pt x="130" y="5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66" name="Freeform 846"/>
              <p:cNvSpPr>
                <a:spLocks/>
              </p:cNvSpPr>
              <p:nvPr/>
            </p:nvSpPr>
            <p:spPr bwMode="auto">
              <a:xfrm>
                <a:off x="6972300" y="3514725"/>
                <a:ext cx="134938" cy="247650"/>
              </a:xfrm>
              <a:custGeom>
                <a:avLst/>
                <a:gdLst>
                  <a:gd name="T0" fmla="*/ 85 w 85"/>
                  <a:gd name="T1" fmla="*/ 144 h 156"/>
                  <a:gd name="T2" fmla="*/ 54 w 85"/>
                  <a:gd name="T3" fmla="*/ 0 h 156"/>
                  <a:gd name="T4" fmla="*/ 0 w 85"/>
                  <a:gd name="T5" fmla="*/ 11 h 156"/>
                  <a:gd name="T6" fmla="*/ 31 w 85"/>
                  <a:gd name="T7" fmla="*/ 156 h 156"/>
                  <a:gd name="T8" fmla="*/ 85 w 85"/>
                  <a:gd name="T9" fmla="*/ 144 h 156"/>
                </a:gdLst>
                <a:ahLst/>
                <a:cxnLst>
                  <a:cxn ang="0">
                    <a:pos x="T0" y="T1"/>
                  </a:cxn>
                  <a:cxn ang="0">
                    <a:pos x="T2" y="T3"/>
                  </a:cxn>
                  <a:cxn ang="0">
                    <a:pos x="T4" y="T5"/>
                  </a:cxn>
                  <a:cxn ang="0">
                    <a:pos x="T6" y="T7"/>
                  </a:cxn>
                  <a:cxn ang="0">
                    <a:pos x="T8" y="T9"/>
                  </a:cxn>
                </a:cxnLst>
                <a:rect l="0" t="0" r="r" b="b"/>
                <a:pathLst>
                  <a:path w="85" h="156">
                    <a:moveTo>
                      <a:pt x="85" y="144"/>
                    </a:moveTo>
                    <a:lnTo>
                      <a:pt x="54" y="0"/>
                    </a:lnTo>
                    <a:lnTo>
                      <a:pt x="0" y="11"/>
                    </a:lnTo>
                    <a:lnTo>
                      <a:pt x="31" y="156"/>
                    </a:lnTo>
                    <a:lnTo>
                      <a:pt x="85" y="1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67" name="Freeform 847"/>
              <p:cNvSpPr>
                <a:spLocks/>
              </p:cNvSpPr>
              <p:nvPr/>
            </p:nvSpPr>
            <p:spPr bwMode="auto">
              <a:xfrm>
                <a:off x="6959600" y="3503613"/>
                <a:ext cx="107950" cy="38100"/>
              </a:xfrm>
              <a:custGeom>
                <a:avLst/>
                <a:gdLst>
                  <a:gd name="T0" fmla="*/ 53 w 53"/>
                  <a:gd name="T1" fmla="*/ 3 h 18"/>
                  <a:gd name="T2" fmla="*/ 50 w 53"/>
                  <a:gd name="T3" fmla="*/ 8 h 18"/>
                  <a:gd name="T4" fmla="*/ 6 w 53"/>
                  <a:gd name="T5" fmla="*/ 17 h 18"/>
                  <a:gd name="T6" fmla="*/ 1 w 53"/>
                  <a:gd name="T7" fmla="*/ 14 h 18"/>
                  <a:gd name="T8" fmla="*/ 1 w 53"/>
                  <a:gd name="T9" fmla="*/ 14 h 18"/>
                  <a:gd name="T10" fmla="*/ 4 w 53"/>
                  <a:gd name="T11" fmla="*/ 9 h 18"/>
                  <a:gd name="T12" fmla="*/ 48 w 53"/>
                  <a:gd name="T13" fmla="*/ 0 h 18"/>
                  <a:gd name="T14" fmla="*/ 53 w 53"/>
                  <a:gd name="T15" fmla="*/ 3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8">
                    <a:moveTo>
                      <a:pt x="53" y="3"/>
                    </a:moveTo>
                    <a:cubicBezTo>
                      <a:pt x="53" y="5"/>
                      <a:pt x="52" y="8"/>
                      <a:pt x="50" y="8"/>
                    </a:cubicBezTo>
                    <a:cubicBezTo>
                      <a:pt x="6" y="17"/>
                      <a:pt x="6" y="17"/>
                      <a:pt x="6" y="17"/>
                    </a:cubicBezTo>
                    <a:cubicBezTo>
                      <a:pt x="3" y="18"/>
                      <a:pt x="1" y="16"/>
                      <a:pt x="1" y="14"/>
                    </a:cubicBezTo>
                    <a:cubicBezTo>
                      <a:pt x="1" y="14"/>
                      <a:pt x="1" y="14"/>
                      <a:pt x="1" y="14"/>
                    </a:cubicBezTo>
                    <a:cubicBezTo>
                      <a:pt x="0" y="12"/>
                      <a:pt x="2" y="10"/>
                      <a:pt x="4" y="9"/>
                    </a:cubicBezTo>
                    <a:cubicBezTo>
                      <a:pt x="48" y="0"/>
                      <a:pt x="48" y="0"/>
                      <a:pt x="48" y="0"/>
                    </a:cubicBezTo>
                    <a:cubicBezTo>
                      <a:pt x="50" y="0"/>
                      <a:pt x="52" y="1"/>
                      <a:pt x="53"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68" name="Freeform 848"/>
              <p:cNvSpPr>
                <a:spLocks/>
              </p:cNvSpPr>
              <p:nvPr/>
            </p:nvSpPr>
            <p:spPr bwMode="auto">
              <a:xfrm>
                <a:off x="5257800" y="3857625"/>
                <a:ext cx="173038" cy="85725"/>
              </a:xfrm>
              <a:custGeom>
                <a:avLst/>
                <a:gdLst>
                  <a:gd name="T0" fmla="*/ 84 w 85"/>
                  <a:gd name="T1" fmla="*/ 36 h 42"/>
                  <a:gd name="T2" fmla="*/ 75 w 85"/>
                  <a:gd name="T3" fmla="*/ 40 h 42"/>
                  <a:gd name="T4" fmla="*/ 5 w 85"/>
                  <a:gd name="T5" fmla="*/ 14 h 42"/>
                  <a:gd name="T6" fmla="*/ 1 w 85"/>
                  <a:gd name="T7" fmla="*/ 6 h 42"/>
                  <a:gd name="T8" fmla="*/ 1 w 85"/>
                  <a:gd name="T9" fmla="*/ 6 h 42"/>
                  <a:gd name="T10" fmla="*/ 10 w 85"/>
                  <a:gd name="T11" fmla="*/ 2 h 42"/>
                  <a:gd name="T12" fmla="*/ 80 w 85"/>
                  <a:gd name="T13" fmla="*/ 27 h 42"/>
                  <a:gd name="T14" fmla="*/ 84 w 85"/>
                  <a:gd name="T15" fmla="*/ 36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42">
                    <a:moveTo>
                      <a:pt x="84" y="36"/>
                    </a:moveTo>
                    <a:cubicBezTo>
                      <a:pt x="82" y="40"/>
                      <a:pt x="78" y="42"/>
                      <a:pt x="75" y="40"/>
                    </a:cubicBezTo>
                    <a:cubicBezTo>
                      <a:pt x="5" y="14"/>
                      <a:pt x="5" y="14"/>
                      <a:pt x="5" y="14"/>
                    </a:cubicBezTo>
                    <a:cubicBezTo>
                      <a:pt x="2" y="13"/>
                      <a:pt x="0" y="9"/>
                      <a:pt x="1" y="6"/>
                    </a:cubicBezTo>
                    <a:cubicBezTo>
                      <a:pt x="1" y="6"/>
                      <a:pt x="1" y="6"/>
                      <a:pt x="1" y="6"/>
                    </a:cubicBezTo>
                    <a:cubicBezTo>
                      <a:pt x="2" y="2"/>
                      <a:pt x="6" y="0"/>
                      <a:pt x="10" y="2"/>
                    </a:cubicBezTo>
                    <a:cubicBezTo>
                      <a:pt x="80" y="27"/>
                      <a:pt x="80" y="27"/>
                      <a:pt x="80" y="27"/>
                    </a:cubicBezTo>
                    <a:cubicBezTo>
                      <a:pt x="83" y="29"/>
                      <a:pt x="85" y="33"/>
                      <a:pt x="84" y="3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69" name="Freeform 849"/>
              <p:cNvSpPr>
                <a:spLocks/>
              </p:cNvSpPr>
              <p:nvPr/>
            </p:nvSpPr>
            <p:spPr bwMode="auto">
              <a:xfrm>
                <a:off x="5087938" y="3878263"/>
                <a:ext cx="322263" cy="582613"/>
              </a:xfrm>
              <a:custGeom>
                <a:avLst/>
                <a:gdLst>
                  <a:gd name="T0" fmla="*/ 158 w 158"/>
                  <a:gd name="T1" fmla="*/ 22 h 285"/>
                  <a:gd name="T2" fmla="*/ 69 w 158"/>
                  <a:gd name="T3" fmla="*/ 262 h 285"/>
                  <a:gd name="T4" fmla="*/ 31 w 158"/>
                  <a:gd name="T5" fmla="*/ 279 h 285"/>
                  <a:gd name="T6" fmla="*/ 23 w 158"/>
                  <a:gd name="T7" fmla="*/ 276 h 285"/>
                  <a:gd name="T8" fmla="*/ 6 w 158"/>
                  <a:gd name="T9" fmla="*/ 238 h 285"/>
                  <a:gd name="T10" fmla="*/ 94 w 158"/>
                  <a:gd name="T11" fmla="*/ 0 h 285"/>
                  <a:gd name="T12" fmla="*/ 158 w 158"/>
                  <a:gd name="T13" fmla="*/ 22 h 285"/>
                </a:gdLst>
                <a:ahLst/>
                <a:cxnLst>
                  <a:cxn ang="0">
                    <a:pos x="T0" y="T1"/>
                  </a:cxn>
                  <a:cxn ang="0">
                    <a:pos x="T2" y="T3"/>
                  </a:cxn>
                  <a:cxn ang="0">
                    <a:pos x="T4" y="T5"/>
                  </a:cxn>
                  <a:cxn ang="0">
                    <a:pos x="T6" y="T7"/>
                  </a:cxn>
                  <a:cxn ang="0">
                    <a:pos x="T8" y="T9"/>
                  </a:cxn>
                  <a:cxn ang="0">
                    <a:pos x="T10" y="T11"/>
                  </a:cxn>
                  <a:cxn ang="0">
                    <a:pos x="T12" y="T13"/>
                  </a:cxn>
                </a:cxnLst>
                <a:rect l="0" t="0" r="r" b="b"/>
                <a:pathLst>
                  <a:path w="158" h="285">
                    <a:moveTo>
                      <a:pt x="158" y="22"/>
                    </a:moveTo>
                    <a:cubicBezTo>
                      <a:pt x="69" y="262"/>
                      <a:pt x="69" y="262"/>
                      <a:pt x="69" y="262"/>
                    </a:cubicBezTo>
                    <a:cubicBezTo>
                      <a:pt x="63" y="277"/>
                      <a:pt x="46" y="285"/>
                      <a:pt x="31" y="279"/>
                    </a:cubicBezTo>
                    <a:cubicBezTo>
                      <a:pt x="23" y="276"/>
                      <a:pt x="23" y="276"/>
                      <a:pt x="23" y="276"/>
                    </a:cubicBezTo>
                    <a:cubicBezTo>
                      <a:pt x="8" y="271"/>
                      <a:pt x="0" y="254"/>
                      <a:pt x="6" y="238"/>
                    </a:cubicBezTo>
                    <a:cubicBezTo>
                      <a:pt x="94" y="0"/>
                      <a:pt x="94" y="0"/>
                      <a:pt x="94" y="0"/>
                    </a:cubicBezTo>
                    <a:lnTo>
                      <a:pt x="158" y="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70" name="Freeform 850"/>
              <p:cNvSpPr>
                <a:spLocks/>
              </p:cNvSpPr>
              <p:nvPr/>
            </p:nvSpPr>
            <p:spPr bwMode="auto">
              <a:xfrm>
                <a:off x="6043613" y="3790950"/>
                <a:ext cx="76200" cy="58738"/>
              </a:xfrm>
              <a:custGeom>
                <a:avLst/>
                <a:gdLst>
                  <a:gd name="T0" fmla="*/ 36 w 37"/>
                  <a:gd name="T1" fmla="*/ 2 h 29"/>
                  <a:gd name="T2" fmla="*/ 35 w 37"/>
                  <a:gd name="T3" fmla="*/ 7 h 29"/>
                  <a:gd name="T4" fmla="*/ 5 w 37"/>
                  <a:gd name="T5" fmla="*/ 28 h 29"/>
                  <a:gd name="T6" fmla="*/ 1 w 37"/>
                  <a:gd name="T7" fmla="*/ 27 h 29"/>
                  <a:gd name="T8" fmla="*/ 1 w 37"/>
                  <a:gd name="T9" fmla="*/ 27 h 29"/>
                  <a:gd name="T10" fmla="*/ 1 w 37"/>
                  <a:gd name="T11" fmla="*/ 23 h 29"/>
                  <a:gd name="T12" fmla="*/ 31 w 37"/>
                  <a:gd name="T13" fmla="*/ 1 h 29"/>
                  <a:gd name="T14" fmla="*/ 36 w 37"/>
                  <a:gd name="T15" fmla="*/ 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9">
                    <a:moveTo>
                      <a:pt x="36" y="2"/>
                    </a:moveTo>
                    <a:cubicBezTo>
                      <a:pt x="37" y="3"/>
                      <a:pt x="37" y="6"/>
                      <a:pt x="35" y="7"/>
                    </a:cubicBezTo>
                    <a:cubicBezTo>
                      <a:pt x="5" y="28"/>
                      <a:pt x="5" y="28"/>
                      <a:pt x="5" y="28"/>
                    </a:cubicBezTo>
                    <a:cubicBezTo>
                      <a:pt x="4" y="29"/>
                      <a:pt x="2" y="29"/>
                      <a:pt x="1" y="27"/>
                    </a:cubicBezTo>
                    <a:cubicBezTo>
                      <a:pt x="1" y="27"/>
                      <a:pt x="1" y="27"/>
                      <a:pt x="1" y="27"/>
                    </a:cubicBezTo>
                    <a:cubicBezTo>
                      <a:pt x="0" y="26"/>
                      <a:pt x="0" y="24"/>
                      <a:pt x="1" y="23"/>
                    </a:cubicBezTo>
                    <a:cubicBezTo>
                      <a:pt x="31" y="1"/>
                      <a:pt x="31" y="1"/>
                      <a:pt x="31" y="1"/>
                    </a:cubicBezTo>
                    <a:cubicBezTo>
                      <a:pt x="33" y="0"/>
                      <a:pt x="35" y="0"/>
                      <a:pt x="36" y="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71" name="Freeform 851"/>
              <p:cNvSpPr>
                <a:spLocks/>
              </p:cNvSpPr>
              <p:nvPr/>
            </p:nvSpPr>
            <p:spPr bwMode="auto">
              <a:xfrm>
                <a:off x="6054725" y="3800475"/>
                <a:ext cx="214313" cy="263525"/>
              </a:xfrm>
              <a:custGeom>
                <a:avLst/>
                <a:gdLst>
                  <a:gd name="T0" fmla="*/ 27 w 105"/>
                  <a:gd name="T1" fmla="*/ 0 h 129"/>
                  <a:gd name="T2" fmla="*/ 100 w 105"/>
                  <a:gd name="T3" fmla="*/ 102 h 129"/>
                  <a:gd name="T4" fmla="*/ 97 w 105"/>
                  <a:gd name="T5" fmla="*/ 122 h 129"/>
                  <a:gd name="T6" fmla="*/ 94 w 105"/>
                  <a:gd name="T7" fmla="*/ 125 h 129"/>
                  <a:gd name="T8" fmla="*/ 73 w 105"/>
                  <a:gd name="T9" fmla="*/ 121 h 129"/>
                  <a:gd name="T10" fmla="*/ 0 w 105"/>
                  <a:gd name="T11" fmla="*/ 19 h 129"/>
                  <a:gd name="T12" fmla="*/ 27 w 105"/>
                  <a:gd name="T13" fmla="*/ 0 h 129"/>
                </a:gdLst>
                <a:ahLst/>
                <a:cxnLst>
                  <a:cxn ang="0">
                    <a:pos x="T0" y="T1"/>
                  </a:cxn>
                  <a:cxn ang="0">
                    <a:pos x="T2" y="T3"/>
                  </a:cxn>
                  <a:cxn ang="0">
                    <a:pos x="T4" y="T5"/>
                  </a:cxn>
                  <a:cxn ang="0">
                    <a:pos x="T6" y="T7"/>
                  </a:cxn>
                  <a:cxn ang="0">
                    <a:pos x="T8" y="T9"/>
                  </a:cxn>
                  <a:cxn ang="0">
                    <a:pos x="T10" y="T11"/>
                  </a:cxn>
                  <a:cxn ang="0">
                    <a:pos x="T12" y="T13"/>
                  </a:cxn>
                </a:cxnLst>
                <a:rect l="0" t="0" r="r" b="b"/>
                <a:pathLst>
                  <a:path w="105" h="129">
                    <a:moveTo>
                      <a:pt x="27" y="0"/>
                    </a:moveTo>
                    <a:cubicBezTo>
                      <a:pt x="100" y="102"/>
                      <a:pt x="100" y="102"/>
                      <a:pt x="100" y="102"/>
                    </a:cubicBezTo>
                    <a:cubicBezTo>
                      <a:pt x="105" y="108"/>
                      <a:pt x="104" y="117"/>
                      <a:pt x="97" y="122"/>
                    </a:cubicBezTo>
                    <a:cubicBezTo>
                      <a:pt x="94" y="125"/>
                      <a:pt x="94" y="125"/>
                      <a:pt x="94" y="125"/>
                    </a:cubicBezTo>
                    <a:cubicBezTo>
                      <a:pt x="87" y="129"/>
                      <a:pt x="78" y="128"/>
                      <a:pt x="73" y="121"/>
                    </a:cubicBezTo>
                    <a:cubicBezTo>
                      <a:pt x="0" y="19"/>
                      <a:pt x="0" y="19"/>
                      <a:pt x="0" y="19"/>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75" name="Oval 855"/>
              <p:cNvSpPr>
                <a:spLocks noChangeArrowheads="1"/>
              </p:cNvSpPr>
              <p:nvPr/>
            </p:nvSpPr>
            <p:spPr bwMode="auto">
              <a:xfrm>
                <a:off x="6618288" y="4043363"/>
                <a:ext cx="20638" cy="222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76" name="Freeform 856"/>
              <p:cNvSpPr>
                <a:spLocks noEditPoints="1"/>
              </p:cNvSpPr>
              <p:nvPr/>
            </p:nvSpPr>
            <p:spPr bwMode="auto">
              <a:xfrm>
                <a:off x="5330825" y="4378325"/>
                <a:ext cx="441325" cy="441325"/>
              </a:xfrm>
              <a:custGeom>
                <a:avLst/>
                <a:gdLst>
                  <a:gd name="T0" fmla="*/ 216 w 216"/>
                  <a:gd name="T1" fmla="*/ 122 h 216"/>
                  <a:gd name="T2" fmla="*/ 216 w 216"/>
                  <a:gd name="T3" fmla="*/ 96 h 216"/>
                  <a:gd name="T4" fmla="*/ 185 w 216"/>
                  <a:gd name="T5" fmla="*/ 88 h 216"/>
                  <a:gd name="T6" fmla="*/ 175 w 216"/>
                  <a:gd name="T7" fmla="*/ 66 h 216"/>
                  <a:gd name="T8" fmla="*/ 192 w 216"/>
                  <a:gd name="T9" fmla="*/ 42 h 216"/>
                  <a:gd name="T10" fmla="*/ 173 w 216"/>
                  <a:gd name="T11" fmla="*/ 23 h 216"/>
                  <a:gd name="T12" fmla="*/ 147 w 216"/>
                  <a:gd name="T13" fmla="*/ 39 h 216"/>
                  <a:gd name="T14" fmla="*/ 127 w 216"/>
                  <a:gd name="T15" fmla="*/ 30 h 216"/>
                  <a:gd name="T16" fmla="*/ 121 w 216"/>
                  <a:gd name="T17" fmla="*/ 0 h 216"/>
                  <a:gd name="T18" fmla="*/ 95 w 216"/>
                  <a:gd name="T19" fmla="*/ 0 h 216"/>
                  <a:gd name="T20" fmla="*/ 88 w 216"/>
                  <a:gd name="T21" fmla="*/ 30 h 216"/>
                  <a:gd name="T22" fmla="*/ 65 w 216"/>
                  <a:gd name="T23" fmla="*/ 39 h 216"/>
                  <a:gd name="T24" fmla="*/ 40 w 216"/>
                  <a:gd name="T25" fmla="*/ 22 h 216"/>
                  <a:gd name="T26" fmla="*/ 22 w 216"/>
                  <a:gd name="T27" fmla="*/ 41 h 216"/>
                  <a:gd name="T28" fmla="*/ 37 w 216"/>
                  <a:gd name="T29" fmla="*/ 67 h 216"/>
                  <a:gd name="T30" fmla="*/ 28 w 216"/>
                  <a:gd name="T31" fmla="*/ 89 h 216"/>
                  <a:gd name="T32" fmla="*/ 0 w 216"/>
                  <a:gd name="T33" fmla="*/ 94 h 216"/>
                  <a:gd name="T34" fmla="*/ 0 w 216"/>
                  <a:gd name="T35" fmla="*/ 120 h 216"/>
                  <a:gd name="T36" fmla="*/ 28 w 216"/>
                  <a:gd name="T37" fmla="*/ 127 h 216"/>
                  <a:gd name="T38" fmla="*/ 37 w 216"/>
                  <a:gd name="T39" fmla="*/ 149 h 216"/>
                  <a:gd name="T40" fmla="*/ 20 w 216"/>
                  <a:gd name="T41" fmla="*/ 175 h 216"/>
                  <a:gd name="T42" fmla="*/ 38 w 216"/>
                  <a:gd name="T43" fmla="*/ 193 h 216"/>
                  <a:gd name="T44" fmla="*/ 64 w 216"/>
                  <a:gd name="T45" fmla="*/ 177 h 216"/>
                  <a:gd name="T46" fmla="*/ 88 w 216"/>
                  <a:gd name="T47" fmla="*/ 187 h 216"/>
                  <a:gd name="T48" fmla="*/ 94 w 216"/>
                  <a:gd name="T49" fmla="*/ 216 h 216"/>
                  <a:gd name="T50" fmla="*/ 120 w 216"/>
                  <a:gd name="T51" fmla="*/ 216 h 216"/>
                  <a:gd name="T52" fmla="*/ 127 w 216"/>
                  <a:gd name="T53" fmla="*/ 186 h 216"/>
                  <a:gd name="T54" fmla="*/ 148 w 216"/>
                  <a:gd name="T55" fmla="*/ 177 h 216"/>
                  <a:gd name="T56" fmla="*/ 173 w 216"/>
                  <a:gd name="T57" fmla="*/ 194 h 216"/>
                  <a:gd name="T58" fmla="*/ 191 w 216"/>
                  <a:gd name="T59" fmla="*/ 176 h 216"/>
                  <a:gd name="T60" fmla="*/ 176 w 216"/>
                  <a:gd name="T61" fmla="*/ 150 h 216"/>
                  <a:gd name="T62" fmla="*/ 185 w 216"/>
                  <a:gd name="T63" fmla="*/ 128 h 216"/>
                  <a:gd name="T64" fmla="*/ 216 w 216"/>
                  <a:gd name="T65" fmla="*/ 122 h 216"/>
                  <a:gd name="T66" fmla="*/ 107 w 216"/>
                  <a:gd name="T67" fmla="*/ 163 h 216"/>
                  <a:gd name="T68" fmla="*/ 54 w 216"/>
                  <a:gd name="T69" fmla="*/ 109 h 216"/>
                  <a:gd name="T70" fmla="*/ 107 w 216"/>
                  <a:gd name="T71" fmla="*/ 56 h 216"/>
                  <a:gd name="T72" fmla="*/ 161 w 216"/>
                  <a:gd name="T73" fmla="*/ 109 h 216"/>
                  <a:gd name="T74" fmla="*/ 107 w 216"/>
                  <a:gd name="T75" fmla="*/ 16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216">
                    <a:moveTo>
                      <a:pt x="216" y="122"/>
                    </a:moveTo>
                    <a:cubicBezTo>
                      <a:pt x="216" y="96"/>
                      <a:pt x="216" y="96"/>
                      <a:pt x="216" y="96"/>
                    </a:cubicBezTo>
                    <a:cubicBezTo>
                      <a:pt x="185" y="88"/>
                      <a:pt x="185" y="88"/>
                      <a:pt x="185" y="88"/>
                    </a:cubicBezTo>
                    <a:cubicBezTo>
                      <a:pt x="183" y="80"/>
                      <a:pt x="179" y="73"/>
                      <a:pt x="175" y="66"/>
                    </a:cubicBezTo>
                    <a:cubicBezTo>
                      <a:pt x="192" y="42"/>
                      <a:pt x="192" y="42"/>
                      <a:pt x="192" y="42"/>
                    </a:cubicBezTo>
                    <a:cubicBezTo>
                      <a:pt x="173" y="23"/>
                      <a:pt x="173" y="23"/>
                      <a:pt x="173" y="23"/>
                    </a:cubicBezTo>
                    <a:cubicBezTo>
                      <a:pt x="147" y="39"/>
                      <a:pt x="147" y="39"/>
                      <a:pt x="147" y="39"/>
                    </a:cubicBezTo>
                    <a:cubicBezTo>
                      <a:pt x="141" y="35"/>
                      <a:pt x="134" y="32"/>
                      <a:pt x="127" y="30"/>
                    </a:cubicBezTo>
                    <a:cubicBezTo>
                      <a:pt x="121" y="0"/>
                      <a:pt x="121" y="0"/>
                      <a:pt x="121" y="0"/>
                    </a:cubicBezTo>
                    <a:cubicBezTo>
                      <a:pt x="95" y="0"/>
                      <a:pt x="95" y="0"/>
                      <a:pt x="95" y="0"/>
                    </a:cubicBezTo>
                    <a:cubicBezTo>
                      <a:pt x="88" y="30"/>
                      <a:pt x="88" y="30"/>
                      <a:pt x="88" y="30"/>
                    </a:cubicBezTo>
                    <a:cubicBezTo>
                      <a:pt x="80" y="32"/>
                      <a:pt x="72" y="35"/>
                      <a:pt x="65" y="39"/>
                    </a:cubicBezTo>
                    <a:cubicBezTo>
                      <a:pt x="40" y="22"/>
                      <a:pt x="40" y="22"/>
                      <a:pt x="40" y="22"/>
                    </a:cubicBezTo>
                    <a:cubicBezTo>
                      <a:pt x="22" y="41"/>
                      <a:pt x="22" y="41"/>
                      <a:pt x="22" y="41"/>
                    </a:cubicBezTo>
                    <a:cubicBezTo>
                      <a:pt x="37" y="67"/>
                      <a:pt x="37" y="67"/>
                      <a:pt x="37" y="67"/>
                    </a:cubicBezTo>
                    <a:cubicBezTo>
                      <a:pt x="33" y="73"/>
                      <a:pt x="30" y="81"/>
                      <a:pt x="28" y="89"/>
                    </a:cubicBezTo>
                    <a:cubicBezTo>
                      <a:pt x="0" y="94"/>
                      <a:pt x="0" y="94"/>
                      <a:pt x="0" y="94"/>
                    </a:cubicBezTo>
                    <a:cubicBezTo>
                      <a:pt x="0" y="120"/>
                      <a:pt x="0" y="120"/>
                      <a:pt x="0" y="120"/>
                    </a:cubicBezTo>
                    <a:cubicBezTo>
                      <a:pt x="28" y="127"/>
                      <a:pt x="28" y="127"/>
                      <a:pt x="28" y="127"/>
                    </a:cubicBezTo>
                    <a:cubicBezTo>
                      <a:pt x="30" y="135"/>
                      <a:pt x="33" y="143"/>
                      <a:pt x="37" y="149"/>
                    </a:cubicBezTo>
                    <a:cubicBezTo>
                      <a:pt x="20" y="175"/>
                      <a:pt x="20" y="175"/>
                      <a:pt x="20" y="175"/>
                    </a:cubicBezTo>
                    <a:cubicBezTo>
                      <a:pt x="38" y="193"/>
                      <a:pt x="38" y="193"/>
                      <a:pt x="38" y="193"/>
                    </a:cubicBezTo>
                    <a:cubicBezTo>
                      <a:pt x="64" y="177"/>
                      <a:pt x="64" y="177"/>
                      <a:pt x="64" y="177"/>
                    </a:cubicBezTo>
                    <a:cubicBezTo>
                      <a:pt x="72" y="182"/>
                      <a:pt x="79" y="185"/>
                      <a:pt x="88" y="187"/>
                    </a:cubicBezTo>
                    <a:cubicBezTo>
                      <a:pt x="94" y="216"/>
                      <a:pt x="94" y="216"/>
                      <a:pt x="94" y="216"/>
                    </a:cubicBezTo>
                    <a:cubicBezTo>
                      <a:pt x="120" y="216"/>
                      <a:pt x="120" y="216"/>
                      <a:pt x="120" y="216"/>
                    </a:cubicBezTo>
                    <a:cubicBezTo>
                      <a:pt x="127" y="186"/>
                      <a:pt x="127" y="186"/>
                      <a:pt x="127" y="186"/>
                    </a:cubicBezTo>
                    <a:cubicBezTo>
                      <a:pt x="134" y="184"/>
                      <a:pt x="142" y="181"/>
                      <a:pt x="148" y="177"/>
                    </a:cubicBezTo>
                    <a:cubicBezTo>
                      <a:pt x="173" y="194"/>
                      <a:pt x="173" y="194"/>
                      <a:pt x="173" y="194"/>
                    </a:cubicBezTo>
                    <a:cubicBezTo>
                      <a:pt x="191" y="176"/>
                      <a:pt x="191" y="176"/>
                      <a:pt x="191" y="176"/>
                    </a:cubicBezTo>
                    <a:cubicBezTo>
                      <a:pt x="176" y="150"/>
                      <a:pt x="176" y="150"/>
                      <a:pt x="176" y="150"/>
                    </a:cubicBezTo>
                    <a:cubicBezTo>
                      <a:pt x="180" y="143"/>
                      <a:pt x="183" y="136"/>
                      <a:pt x="185" y="128"/>
                    </a:cubicBezTo>
                    <a:lnTo>
                      <a:pt x="216" y="122"/>
                    </a:lnTo>
                    <a:close/>
                    <a:moveTo>
                      <a:pt x="107" y="163"/>
                    </a:moveTo>
                    <a:cubicBezTo>
                      <a:pt x="78" y="163"/>
                      <a:pt x="54" y="139"/>
                      <a:pt x="54" y="109"/>
                    </a:cubicBezTo>
                    <a:cubicBezTo>
                      <a:pt x="54" y="80"/>
                      <a:pt x="78" y="56"/>
                      <a:pt x="107" y="56"/>
                    </a:cubicBezTo>
                    <a:cubicBezTo>
                      <a:pt x="137" y="56"/>
                      <a:pt x="161" y="80"/>
                      <a:pt x="161" y="109"/>
                    </a:cubicBezTo>
                    <a:cubicBezTo>
                      <a:pt x="161" y="139"/>
                      <a:pt x="137" y="163"/>
                      <a:pt x="107" y="1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77" name="Freeform 857"/>
              <p:cNvSpPr>
                <a:spLocks noEditPoints="1"/>
              </p:cNvSpPr>
              <p:nvPr/>
            </p:nvSpPr>
            <p:spPr bwMode="auto">
              <a:xfrm>
                <a:off x="5764213" y="4554538"/>
                <a:ext cx="296863" cy="295275"/>
              </a:xfrm>
              <a:custGeom>
                <a:avLst/>
                <a:gdLst>
                  <a:gd name="T0" fmla="*/ 145 w 145"/>
                  <a:gd name="T1" fmla="*/ 82 h 145"/>
                  <a:gd name="T2" fmla="*/ 145 w 145"/>
                  <a:gd name="T3" fmla="*/ 65 h 145"/>
                  <a:gd name="T4" fmla="*/ 124 w 145"/>
                  <a:gd name="T5" fmla="*/ 59 h 145"/>
                  <a:gd name="T6" fmla="*/ 117 w 145"/>
                  <a:gd name="T7" fmla="*/ 45 h 145"/>
                  <a:gd name="T8" fmla="*/ 128 w 145"/>
                  <a:gd name="T9" fmla="*/ 28 h 145"/>
                  <a:gd name="T10" fmla="*/ 116 w 145"/>
                  <a:gd name="T11" fmla="*/ 16 h 145"/>
                  <a:gd name="T12" fmla="*/ 99 w 145"/>
                  <a:gd name="T13" fmla="*/ 26 h 145"/>
                  <a:gd name="T14" fmla="*/ 85 w 145"/>
                  <a:gd name="T15" fmla="*/ 20 h 145"/>
                  <a:gd name="T16" fmla="*/ 81 w 145"/>
                  <a:gd name="T17" fmla="*/ 0 h 145"/>
                  <a:gd name="T18" fmla="*/ 63 w 145"/>
                  <a:gd name="T19" fmla="*/ 0 h 145"/>
                  <a:gd name="T20" fmla="*/ 58 w 145"/>
                  <a:gd name="T21" fmla="*/ 20 h 145"/>
                  <a:gd name="T22" fmla="*/ 43 w 145"/>
                  <a:gd name="T23" fmla="*/ 26 h 145"/>
                  <a:gd name="T24" fmla="*/ 26 w 145"/>
                  <a:gd name="T25" fmla="*/ 15 h 145"/>
                  <a:gd name="T26" fmla="*/ 14 w 145"/>
                  <a:gd name="T27" fmla="*/ 27 h 145"/>
                  <a:gd name="T28" fmla="*/ 25 w 145"/>
                  <a:gd name="T29" fmla="*/ 45 h 145"/>
                  <a:gd name="T30" fmla="*/ 18 w 145"/>
                  <a:gd name="T31" fmla="*/ 60 h 145"/>
                  <a:gd name="T32" fmla="*/ 0 w 145"/>
                  <a:gd name="T33" fmla="*/ 64 h 145"/>
                  <a:gd name="T34" fmla="*/ 0 w 145"/>
                  <a:gd name="T35" fmla="*/ 81 h 145"/>
                  <a:gd name="T36" fmla="*/ 18 w 145"/>
                  <a:gd name="T37" fmla="*/ 86 h 145"/>
                  <a:gd name="T38" fmla="*/ 24 w 145"/>
                  <a:gd name="T39" fmla="*/ 101 h 145"/>
                  <a:gd name="T40" fmla="*/ 13 w 145"/>
                  <a:gd name="T41" fmla="*/ 117 h 145"/>
                  <a:gd name="T42" fmla="*/ 25 w 145"/>
                  <a:gd name="T43" fmla="*/ 130 h 145"/>
                  <a:gd name="T44" fmla="*/ 43 w 145"/>
                  <a:gd name="T45" fmla="*/ 119 h 145"/>
                  <a:gd name="T46" fmla="*/ 59 w 145"/>
                  <a:gd name="T47" fmla="*/ 126 h 145"/>
                  <a:gd name="T48" fmla="*/ 62 w 145"/>
                  <a:gd name="T49" fmla="*/ 145 h 145"/>
                  <a:gd name="T50" fmla="*/ 80 w 145"/>
                  <a:gd name="T51" fmla="*/ 145 h 145"/>
                  <a:gd name="T52" fmla="*/ 85 w 145"/>
                  <a:gd name="T53" fmla="*/ 125 h 145"/>
                  <a:gd name="T54" fmla="*/ 99 w 145"/>
                  <a:gd name="T55" fmla="*/ 119 h 145"/>
                  <a:gd name="T56" fmla="*/ 116 w 145"/>
                  <a:gd name="T57" fmla="*/ 131 h 145"/>
                  <a:gd name="T58" fmla="*/ 128 w 145"/>
                  <a:gd name="T59" fmla="*/ 118 h 145"/>
                  <a:gd name="T60" fmla="*/ 118 w 145"/>
                  <a:gd name="T61" fmla="*/ 101 h 145"/>
                  <a:gd name="T62" fmla="*/ 124 w 145"/>
                  <a:gd name="T63" fmla="*/ 86 h 145"/>
                  <a:gd name="T64" fmla="*/ 145 w 145"/>
                  <a:gd name="T65" fmla="*/ 82 h 145"/>
                  <a:gd name="T66" fmla="*/ 72 w 145"/>
                  <a:gd name="T67" fmla="*/ 109 h 145"/>
                  <a:gd name="T68" fmla="*/ 36 w 145"/>
                  <a:gd name="T69" fmla="*/ 74 h 145"/>
                  <a:gd name="T70" fmla="*/ 72 w 145"/>
                  <a:gd name="T71" fmla="*/ 38 h 145"/>
                  <a:gd name="T72" fmla="*/ 108 w 145"/>
                  <a:gd name="T73" fmla="*/ 74 h 145"/>
                  <a:gd name="T74" fmla="*/ 72 w 145"/>
                  <a:gd name="T75" fmla="*/ 10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5">
                    <a:moveTo>
                      <a:pt x="145" y="82"/>
                    </a:moveTo>
                    <a:cubicBezTo>
                      <a:pt x="145" y="65"/>
                      <a:pt x="145" y="65"/>
                      <a:pt x="145" y="65"/>
                    </a:cubicBezTo>
                    <a:cubicBezTo>
                      <a:pt x="124" y="59"/>
                      <a:pt x="124" y="59"/>
                      <a:pt x="124" y="59"/>
                    </a:cubicBezTo>
                    <a:cubicBezTo>
                      <a:pt x="122" y="54"/>
                      <a:pt x="120" y="49"/>
                      <a:pt x="117" y="45"/>
                    </a:cubicBezTo>
                    <a:cubicBezTo>
                      <a:pt x="128" y="28"/>
                      <a:pt x="128" y="28"/>
                      <a:pt x="128" y="28"/>
                    </a:cubicBezTo>
                    <a:cubicBezTo>
                      <a:pt x="116" y="16"/>
                      <a:pt x="116" y="16"/>
                      <a:pt x="116" y="16"/>
                    </a:cubicBezTo>
                    <a:cubicBezTo>
                      <a:pt x="99" y="26"/>
                      <a:pt x="99" y="26"/>
                      <a:pt x="99" y="26"/>
                    </a:cubicBezTo>
                    <a:cubicBezTo>
                      <a:pt x="94" y="24"/>
                      <a:pt x="90" y="22"/>
                      <a:pt x="85" y="20"/>
                    </a:cubicBezTo>
                    <a:cubicBezTo>
                      <a:pt x="81" y="0"/>
                      <a:pt x="81" y="0"/>
                      <a:pt x="81" y="0"/>
                    </a:cubicBezTo>
                    <a:cubicBezTo>
                      <a:pt x="63" y="0"/>
                      <a:pt x="63" y="0"/>
                      <a:pt x="63" y="0"/>
                    </a:cubicBezTo>
                    <a:cubicBezTo>
                      <a:pt x="58" y="20"/>
                      <a:pt x="58" y="20"/>
                      <a:pt x="58" y="20"/>
                    </a:cubicBezTo>
                    <a:cubicBezTo>
                      <a:pt x="53" y="21"/>
                      <a:pt x="48" y="23"/>
                      <a:pt x="43" y="26"/>
                    </a:cubicBezTo>
                    <a:cubicBezTo>
                      <a:pt x="26" y="15"/>
                      <a:pt x="26" y="15"/>
                      <a:pt x="26" y="15"/>
                    </a:cubicBezTo>
                    <a:cubicBezTo>
                      <a:pt x="14" y="27"/>
                      <a:pt x="14" y="27"/>
                      <a:pt x="14" y="27"/>
                    </a:cubicBezTo>
                    <a:cubicBezTo>
                      <a:pt x="25" y="45"/>
                      <a:pt x="25" y="45"/>
                      <a:pt x="25" y="45"/>
                    </a:cubicBezTo>
                    <a:cubicBezTo>
                      <a:pt x="22" y="49"/>
                      <a:pt x="20" y="55"/>
                      <a:pt x="18" y="60"/>
                    </a:cubicBezTo>
                    <a:cubicBezTo>
                      <a:pt x="0" y="64"/>
                      <a:pt x="0" y="64"/>
                      <a:pt x="0" y="64"/>
                    </a:cubicBezTo>
                    <a:cubicBezTo>
                      <a:pt x="0" y="81"/>
                      <a:pt x="0" y="81"/>
                      <a:pt x="0" y="81"/>
                    </a:cubicBezTo>
                    <a:cubicBezTo>
                      <a:pt x="18" y="86"/>
                      <a:pt x="18" y="86"/>
                      <a:pt x="18" y="86"/>
                    </a:cubicBezTo>
                    <a:cubicBezTo>
                      <a:pt x="20" y="91"/>
                      <a:pt x="22" y="96"/>
                      <a:pt x="24" y="101"/>
                    </a:cubicBezTo>
                    <a:cubicBezTo>
                      <a:pt x="13" y="117"/>
                      <a:pt x="13" y="117"/>
                      <a:pt x="13" y="117"/>
                    </a:cubicBezTo>
                    <a:cubicBezTo>
                      <a:pt x="25" y="130"/>
                      <a:pt x="25" y="130"/>
                      <a:pt x="25" y="130"/>
                    </a:cubicBezTo>
                    <a:cubicBezTo>
                      <a:pt x="43" y="119"/>
                      <a:pt x="43" y="119"/>
                      <a:pt x="43" y="119"/>
                    </a:cubicBezTo>
                    <a:cubicBezTo>
                      <a:pt x="48" y="122"/>
                      <a:pt x="53" y="124"/>
                      <a:pt x="59" y="126"/>
                    </a:cubicBezTo>
                    <a:cubicBezTo>
                      <a:pt x="62" y="145"/>
                      <a:pt x="62" y="145"/>
                      <a:pt x="62" y="145"/>
                    </a:cubicBezTo>
                    <a:cubicBezTo>
                      <a:pt x="80" y="145"/>
                      <a:pt x="80" y="145"/>
                      <a:pt x="80" y="145"/>
                    </a:cubicBezTo>
                    <a:cubicBezTo>
                      <a:pt x="85" y="125"/>
                      <a:pt x="85" y="125"/>
                      <a:pt x="85" y="125"/>
                    </a:cubicBezTo>
                    <a:cubicBezTo>
                      <a:pt x="90" y="124"/>
                      <a:pt x="95" y="122"/>
                      <a:pt x="99" y="119"/>
                    </a:cubicBezTo>
                    <a:cubicBezTo>
                      <a:pt x="116" y="131"/>
                      <a:pt x="116" y="131"/>
                      <a:pt x="116" y="131"/>
                    </a:cubicBezTo>
                    <a:cubicBezTo>
                      <a:pt x="128" y="118"/>
                      <a:pt x="128" y="118"/>
                      <a:pt x="128" y="118"/>
                    </a:cubicBezTo>
                    <a:cubicBezTo>
                      <a:pt x="118" y="101"/>
                      <a:pt x="118" y="101"/>
                      <a:pt x="118" y="101"/>
                    </a:cubicBezTo>
                    <a:cubicBezTo>
                      <a:pt x="120" y="96"/>
                      <a:pt x="122" y="91"/>
                      <a:pt x="124" y="86"/>
                    </a:cubicBezTo>
                    <a:lnTo>
                      <a:pt x="145" y="82"/>
                    </a:lnTo>
                    <a:close/>
                    <a:moveTo>
                      <a:pt x="72" y="109"/>
                    </a:moveTo>
                    <a:cubicBezTo>
                      <a:pt x="52" y="109"/>
                      <a:pt x="36" y="93"/>
                      <a:pt x="36" y="74"/>
                    </a:cubicBezTo>
                    <a:cubicBezTo>
                      <a:pt x="36" y="54"/>
                      <a:pt x="52" y="38"/>
                      <a:pt x="72" y="38"/>
                    </a:cubicBezTo>
                    <a:cubicBezTo>
                      <a:pt x="92" y="38"/>
                      <a:pt x="108" y="54"/>
                      <a:pt x="108" y="74"/>
                    </a:cubicBezTo>
                    <a:cubicBezTo>
                      <a:pt x="108" y="93"/>
                      <a:pt x="92" y="109"/>
                      <a:pt x="72" y="10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78" name="Freeform 858"/>
              <p:cNvSpPr>
                <a:spLocks/>
              </p:cNvSpPr>
              <p:nvPr/>
            </p:nvSpPr>
            <p:spPr bwMode="auto">
              <a:xfrm>
                <a:off x="5916613" y="3267075"/>
                <a:ext cx="204788" cy="217488"/>
              </a:xfrm>
              <a:custGeom>
                <a:avLst/>
                <a:gdLst>
                  <a:gd name="T0" fmla="*/ 65 w 129"/>
                  <a:gd name="T1" fmla="*/ 137 h 137"/>
                  <a:gd name="T2" fmla="*/ 129 w 129"/>
                  <a:gd name="T3" fmla="*/ 104 h 137"/>
                  <a:gd name="T4" fmla="*/ 129 w 129"/>
                  <a:gd name="T5" fmla="*/ 35 h 137"/>
                  <a:gd name="T6" fmla="*/ 64 w 129"/>
                  <a:gd name="T7" fmla="*/ 0 h 137"/>
                  <a:gd name="T8" fmla="*/ 0 w 129"/>
                  <a:gd name="T9" fmla="*/ 36 h 137"/>
                  <a:gd name="T10" fmla="*/ 0 w 129"/>
                  <a:gd name="T11" fmla="*/ 104 h 137"/>
                  <a:gd name="T12" fmla="*/ 65 w 129"/>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129" h="137">
                    <a:moveTo>
                      <a:pt x="65" y="137"/>
                    </a:moveTo>
                    <a:lnTo>
                      <a:pt x="129" y="104"/>
                    </a:lnTo>
                    <a:lnTo>
                      <a:pt x="129" y="35"/>
                    </a:lnTo>
                    <a:lnTo>
                      <a:pt x="64" y="0"/>
                    </a:lnTo>
                    <a:lnTo>
                      <a:pt x="0" y="36"/>
                    </a:lnTo>
                    <a:lnTo>
                      <a:pt x="0" y="104"/>
                    </a:lnTo>
                    <a:lnTo>
                      <a:pt x="65" y="13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79" name="Freeform 859"/>
              <p:cNvSpPr>
                <a:spLocks/>
              </p:cNvSpPr>
              <p:nvPr/>
            </p:nvSpPr>
            <p:spPr bwMode="auto">
              <a:xfrm>
                <a:off x="6137275" y="3267075"/>
                <a:ext cx="204788" cy="217488"/>
              </a:xfrm>
              <a:custGeom>
                <a:avLst/>
                <a:gdLst>
                  <a:gd name="T0" fmla="*/ 64 w 129"/>
                  <a:gd name="T1" fmla="*/ 137 h 137"/>
                  <a:gd name="T2" fmla="*/ 129 w 129"/>
                  <a:gd name="T3" fmla="*/ 104 h 137"/>
                  <a:gd name="T4" fmla="*/ 129 w 129"/>
                  <a:gd name="T5" fmla="*/ 35 h 137"/>
                  <a:gd name="T6" fmla="*/ 64 w 129"/>
                  <a:gd name="T7" fmla="*/ 0 h 137"/>
                  <a:gd name="T8" fmla="*/ 0 w 129"/>
                  <a:gd name="T9" fmla="*/ 36 h 137"/>
                  <a:gd name="T10" fmla="*/ 0 w 129"/>
                  <a:gd name="T11" fmla="*/ 104 h 137"/>
                  <a:gd name="T12" fmla="*/ 64 w 129"/>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129" h="137">
                    <a:moveTo>
                      <a:pt x="64" y="137"/>
                    </a:moveTo>
                    <a:lnTo>
                      <a:pt x="129" y="104"/>
                    </a:lnTo>
                    <a:lnTo>
                      <a:pt x="129" y="35"/>
                    </a:lnTo>
                    <a:lnTo>
                      <a:pt x="64" y="0"/>
                    </a:lnTo>
                    <a:lnTo>
                      <a:pt x="0" y="36"/>
                    </a:lnTo>
                    <a:lnTo>
                      <a:pt x="0" y="104"/>
                    </a:lnTo>
                    <a:lnTo>
                      <a:pt x="64" y="13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80" name="Freeform 860"/>
              <p:cNvSpPr>
                <a:spLocks/>
              </p:cNvSpPr>
              <p:nvPr/>
            </p:nvSpPr>
            <p:spPr bwMode="auto">
              <a:xfrm>
                <a:off x="6026150" y="3092450"/>
                <a:ext cx="201613" cy="215900"/>
              </a:xfrm>
              <a:custGeom>
                <a:avLst/>
                <a:gdLst>
                  <a:gd name="T0" fmla="*/ 63 w 127"/>
                  <a:gd name="T1" fmla="*/ 136 h 136"/>
                  <a:gd name="T2" fmla="*/ 127 w 127"/>
                  <a:gd name="T3" fmla="*/ 104 h 136"/>
                  <a:gd name="T4" fmla="*/ 127 w 127"/>
                  <a:gd name="T5" fmla="*/ 34 h 136"/>
                  <a:gd name="T6" fmla="*/ 61 w 127"/>
                  <a:gd name="T7" fmla="*/ 0 h 136"/>
                  <a:gd name="T8" fmla="*/ 0 w 127"/>
                  <a:gd name="T9" fmla="*/ 36 h 136"/>
                  <a:gd name="T10" fmla="*/ 0 w 127"/>
                  <a:gd name="T11" fmla="*/ 104 h 136"/>
                  <a:gd name="T12" fmla="*/ 63 w 127"/>
                  <a:gd name="T13" fmla="*/ 136 h 136"/>
                </a:gdLst>
                <a:ahLst/>
                <a:cxnLst>
                  <a:cxn ang="0">
                    <a:pos x="T0" y="T1"/>
                  </a:cxn>
                  <a:cxn ang="0">
                    <a:pos x="T2" y="T3"/>
                  </a:cxn>
                  <a:cxn ang="0">
                    <a:pos x="T4" y="T5"/>
                  </a:cxn>
                  <a:cxn ang="0">
                    <a:pos x="T6" y="T7"/>
                  </a:cxn>
                  <a:cxn ang="0">
                    <a:pos x="T8" y="T9"/>
                  </a:cxn>
                  <a:cxn ang="0">
                    <a:pos x="T10" y="T11"/>
                  </a:cxn>
                  <a:cxn ang="0">
                    <a:pos x="T12" y="T13"/>
                  </a:cxn>
                </a:cxnLst>
                <a:rect l="0" t="0" r="r" b="b"/>
                <a:pathLst>
                  <a:path w="127" h="136">
                    <a:moveTo>
                      <a:pt x="63" y="136"/>
                    </a:moveTo>
                    <a:lnTo>
                      <a:pt x="127" y="104"/>
                    </a:lnTo>
                    <a:lnTo>
                      <a:pt x="127" y="34"/>
                    </a:lnTo>
                    <a:lnTo>
                      <a:pt x="61" y="0"/>
                    </a:lnTo>
                    <a:lnTo>
                      <a:pt x="0" y="36"/>
                    </a:lnTo>
                    <a:lnTo>
                      <a:pt x="0" y="104"/>
                    </a:lnTo>
                    <a:lnTo>
                      <a:pt x="63" y="13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81" name="Freeform 861"/>
              <p:cNvSpPr>
                <a:spLocks noEditPoints="1"/>
              </p:cNvSpPr>
              <p:nvPr/>
            </p:nvSpPr>
            <p:spPr bwMode="auto">
              <a:xfrm>
                <a:off x="5475288" y="3236913"/>
                <a:ext cx="298450" cy="527050"/>
              </a:xfrm>
              <a:custGeom>
                <a:avLst/>
                <a:gdLst>
                  <a:gd name="T0" fmla="*/ 0 w 188"/>
                  <a:gd name="T1" fmla="*/ 188 h 332"/>
                  <a:gd name="T2" fmla="*/ 188 w 188"/>
                  <a:gd name="T3" fmla="*/ 0 h 332"/>
                  <a:gd name="T4" fmla="*/ 150 w 188"/>
                  <a:gd name="T5" fmla="*/ 296 h 332"/>
                  <a:gd name="T6" fmla="*/ 146 w 188"/>
                  <a:gd name="T7" fmla="*/ 332 h 332"/>
                  <a:gd name="T8" fmla="*/ 0 w 188"/>
                  <a:gd name="T9" fmla="*/ 188 h 332"/>
                  <a:gd name="T10" fmla="*/ 0 w 188"/>
                  <a:gd name="T11" fmla="*/ 188 h 332"/>
                  <a:gd name="T12" fmla="*/ 132 w 188"/>
                  <a:gd name="T13" fmla="*/ 293 h 332"/>
                  <a:gd name="T14" fmla="*/ 145 w 188"/>
                  <a:gd name="T15" fmla="*/ 282 h 332"/>
                  <a:gd name="T16" fmla="*/ 132 w 188"/>
                  <a:gd name="T17" fmla="*/ 293 h 332"/>
                  <a:gd name="T18" fmla="*/ 132 w 188"/>
                  <a:gd name="T19" fmla="*/ 293 h 332"/>
                  <a:gd name="T20" fmla="*/ 51 w 188"/>
                  <a:gd name="T21" fmla="*/ 188 h 332"/>
                  <a:gd name="T22" fmla="*/ 119 w 188"/>
                  <a:gd name="T23" fmla="*/ 256 h 332"/>
                  <a:gd name="T24" fmla="*/ 139 w 188"/>
                  <a:gd name="T25" fmla="*/ 99 h 332"/>
                  <a:gd name="T26" fmla="*/ 51 w 188"/>
                  <a:gd name="T27" fmla="*/ 188 h 332"/>
                  <a:gd name="T28" fmla="*/ 51 w 188"/>
                  <a:gd name="T29" fmla="*/ 188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8" h="332">
                    <a:moveTo>
                      <a:pt x="0" y="188"/>
                    </a:moveTo>
                    <a:lnTo>
                      <a:pt x="188" y="0"/>
                    </a:lnTo>
                    <a:lnTo>
                      <a:pt x="150" y="296"/>
                    </a:lnTo>
                    <a:lnTo>
                      <a:pt x="146" y="332"/>
                    </a:lnTo>
                    <a:lnTo>
                      <a:pt x="0" y="188"/>
                    </a:lnTo>
                    <a:lnTo>
                      <a:pt x="0" y="188"/>
                    </a:lnTo>
                    <a:close/>
                    <a:moveTo>
                      <a:pt x="132" y="293"/>
                    </a:moveTo>
                    <a:lnTo>
                      <a:pt x="145" y="282"/>
                    </a:lnTo>
                    <a:lnTo>
                      <a:pt x="132" y="293"/>
                    </a:lnTo>
                    <a:lnTo>
                      <a:pt x="132" y="293"/>
                    </a:lnTo>
                    <a:close/>
                    <a:moveTo>
                      <a:pt x="51" y="188"/>
                    </a:moveTo>
                    <a:lnTo>
                      <a:pt x="119" y="256"/>
                    </a:lnTo>
                    <a:lnTo>
                      <a:pt x="139" y="99"/>
                    </a:lnTo>
                    <a:lnTo>
                      <a:pt x="51" y="188"/>
                    </a:lnTo>
                    <a:lnTo>
                      <a:pt x="51" y="18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82" name="Freeform 862"/>
              <p:cNvSpPr>
                <a:spLocks/>
              </p:cNvSpPr>
              <p:nvPr/>
            </p:nvSpPr>
            <p:spPr bwMode="auto">
              <a:xfrm>
                <a:off x="6604000" y="2825750"/>
                <a:ext cx="227013" cy="204788"/>
              </a:xfrm>
              <a:custGeom>
                <a:avLst/>
                <a:gdLst>
                  <a:gd name="T0" fmla="*/ 91 w 143"/>
                  <a:gd name="T1" fmla="*/ 129 h 129"/>
                  <a:gd name="T2" fmla="*/ 143 w 143"/>
                  <a:gd name="T3" fmla="*/ 77 h 129"/>
                  <a:gd name="T4" fmla="*/ 122 w 143"/>
                  <a:gd name="T5" fmla="*/ 13 h 129"/>
                  <a:gd name="T6" fmla="*/ 48 w 143"/>
                  <a:gd name="T7" fmla="*/ 0 h 129"/>
                  <a:gd name="T8" fmla="*/ 0 w 143"/>
                  <a:gd name="T9" fmla="*/ 53 h 129"/>
                  <a:gd name="T10" fmla="*/ 22 w 143"/>
                  <a:gd name="T11" fmla="*/ 119 h 129"/>
                  <a:gd name="T12" fmla="*/ 91 w 143"/>
                  <a:gd name="T13" fmla="*/ 129 h 129"/>
                </a:gdLst>
                <a:ahLst/>
                <a:cxnLst>
                  <a:cxn ang="0">
                    <a:pos x="T0" y="T1"/>
                  </a:cxn>
                  <a:cxn ang="0">
                    <a:pos x="T2" y="T3"/>
                  </a:cxn>
                  <a:cxn ang="0">
                    <a:pos x="T4" y="T5"/>
                  </a:cxn>
                  <a:cxn ang="0">
                    <a:pos x="T6" y="T7"/>
                  </a:cxn>
                  <a:cxn ang="0">
                    <a:pos x="T8" y="T9"/>
                  </a:cxn>
                  <a:cxn ang="0">
                    <a:pos x="T10" y="T11"/>
                  </a:cxn>
                  <a:cxn ang="0">
                    <a:pos x="T12" y="T13"/>
                  </a:cxn>
                </a:cxnLst>
                <a:rect l="0" t="0" r="r" b="b"/>
                <a:pathLst>
                  <a:path w="143" h="129">
                    <a:moveTo>
                      <a:pt x="91" y="129"/>
                    </a:moveTo>
                    <a:lnTo>
                      <a:pt x="143" y="77"/>
                    </a:lnTo>
                    <a:lnTo>
                      <a:pt x="122" y="13"/>
                    </a:lnTo>
                    <a:lnTo>
                      <a:pt x="48" y="0"/>
                    </a:lnTo>
                    <a:lnTo>
                      <a:pt x="0" y="53"/>
                    </a:lnTo>
                    <a:lnTo>
                      <a:pt x="22" y="119"/>
                    </a:lnTo>
                    <a:lnTo>
                      <a:pt x="91" y="1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83" name="Freeform 863"/>
              <p:cNvSpPr>
                <a:spLocks/>
              </p:cNvSpPr>
              <p:nvPr/>
            </p:nvSpPr>
            <p:spPr bwMode="auto">
              <a:xfrm>
                <a:off x="5489575" y="3851275"/>
                <a:ext cx="157163" cy="142875"/>
              </a:xfrm>
              <a:custGeom>
                <a:avLst/>
                <a:gdLst>
                  <a:gd name="T0" fmla="*/ 63 w 99"/>
                  <a:gd name="T1" fmla="*/ 90 h 90"/>
                  <a:gd name="T2" fmla="*/ 99 w 99"/>
                  <a:gd name="T3" fmla="*/ 54 h 90"/>
                  <a:gd name="T4" fmla="*/ 84 w 99"/>
                  <a:gd name="T5" fmla="*/ 9 h 90"/>
                  <a:gd name="T6" fmla="*/ 34 w 99"/>
                  <a:gd name="T7" fmla="*/ 0 h 90"/>
                  <a:gd name="T8" fmla="*/ 0 w 99"/>
                  <a:gd name="T9" fmla="*/ 37 h 90"/>
                  <a:gd name="T10" fmla="*/ 14 w 99"/>
                  <a:gd name="T11" fmla="*/ 82 h 90"/>
                  <a:gd name="T12" fmla="*/ 63 w 99"/>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99" h="90">
                    <a:moveTo>
                      <a:pt x="63" y="90"/>
                    </a:moveTo>
                    <a:lnTo>
                      <a:pt x="99" y="54"/>
                    </a:lnTo>
                    <a:lnTo>
                      <a:pt x="84" y="9"/>
                    </a:lnTo>
                    <a:lnTo>
                      <a:pt x="34" y="0"/>
                    </a:lnTo>
                    <a:lnTo>
                      <a:pt x="0" y="37"/>
                    </a:lnTo>
                    <a:lnTo>
                      <a:pt x="14" y="82"/>
                    </a:lnTo>
                    <a:lnTo>
                      <a:pt x="63" y="9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84" name="Freeform 864"/>
              <p:cNvSpPr>
                <a:spLocks/>
              </p:cNvSpPr>
              <p:nvPr/>
            </p:nvSpPr>
            <p:spPr bwMode="auto">
              <a:xfrm>
                <a:off x="6786563" y="3541713"/>
                <a:ext cx="157163" cy="142875"/>
              </a:xfrm>
              <a:custGeom>
                <a:avLst/>
                <a:gdLst>
                  <a:gd name="T0" fmla="*/ 64 w 99"/>
                  <a:gd name="T1" fmla="*/ 90 h 90"/>
                  <a:gd name="T2" fmla="*/ 99 w 99"/>
                  <a:gd name="T3" fmla="*/ 54 h 90"/>
                  <a:gd name="T4" fmla="*/ 85 w 99"/>
                  <a:gd name="T5" fmla="*/ 9 h 90"/>
                  <a:gd name="T6" fmla="*/ 33 w 99"/>
                  <a:gd name="T7" fmla="*/ 0 h 90"/>
                  <a:gd name="T8" fmla="*/ 0 w 99"/>
                  <a:gd name="T9" fmla="*/ 37 h 90"/>
                  <a:gd name="T10" fmla="*/ 15 w 99"/>
                  <a:gd name="T11" fmla="*/ 82 h 90"/>
                  <a:gd name="T12" fmla="*/ 64 w 99"/>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99" h="90">
                    <a:moveTo>
                      <a:pt x="64" y="90"/>
                    </a:moveTo>
                    <a:lnTo>
                      <a:pt x="99" y="54"/>
                    </a:lnTo>
                    <a:lnTo>
                      <a:pt x="85" y="9"/>
                    </a:lnTo>
                    <a:lnTo>
                      <a:pt x="33" y="0"/>
                    </a:lnTo>
                    <a:lnTo>
                      <a:pt x="0" y="37"/>
                    </a:lnTo>
                    <a:lnTo>
                      <a:pt x="15" y="82"/>
                    </a:lnTo>
                    <a:lnTo>
                      <a:pt x="64" y="9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85" name="Freeform 865"/>
              <p:cNvSpPr>
                <a:spLocks/>
              </p:cNvSpPr>
              <p:nvPr/>
            </p:nvSpPr>
            <p:spPr bwMode="auto">
              <a:xfrm>
                <a:off x="5195888" y="3559175"/>
                <a:ext cx="158750" cy="141288"/>
              </a:xfrm>
              <a:custGeom>
                <a:avLst/>
                <a:gdLst>
                  <a:gd name="T0" fmla="*/ 64 w 100"/>
                  <a:gd name="T1" fmla="*/ 89 h 89"/>
                  <a:gd name="T2" fmla="*/ 100 w 100"/>
                  <a:gd name="T3" fmla="*/ 54 h 89"/>
                  <a:gd name="T4" fmla="*/ 85 w 100"/>
                  <a:gd name="T5" fmla="*/ 9 h 89"/>
                  <a:gd name="T6" fmla="*/ 35 w 100"/>
                  <a:gd name="T7" fmla="*/ 0 h 89"/>
                  <a:gd name="T8" fmla="*/ 0 w 100"/>
                  <a:gd name="T9" fmla="*/ 37 h 89"/>
                  <a:gd name="T10" fmla="*/ 15 w 100"/>
                  <a:gd name="T11" fmla="*/ 82 h 89"/>
                  <a:gd name="T12" fmla="*/ 64 w 100"/>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100" h="89">
                    <a:moveTo>
                      <a:pt x="64" y="89"/>
                    </a:moveTo>
                    <a:lnTo>
                      <a:pt x="100" y="54"/>
                    </a:lnTo>
                    <a:lnTo>
                      <a:pt x="85" y="9"/>
                    </a:lnTo>
                    <a:lnTo>
                      <a:pt x="35" y="0"/>
                    </a:lnTo>
                    <a:lnTo>
                      <a:pt x="0" y="37"/>
                    </a:lnTo>
                    <a:lnTo>
                      <a:pt x="15" y="82"/>
                    </a:lnTo>
                    <a:lnTo>
                      <a:pt x="64" y="8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86" name="Freeform 866"/>
              <p:cNvSpPr>
                <a:spLocks/>
              </p:cNvSpPr>
              <p:nvPr/>
            </p:nvSpPr>
            <p:spPr bwMode="auto">
              <a:xfrm>
                <a:off x="4906963" y="4076700"/>
                <a:ext cx="160338" cy="142875"/>
              </a:xfrm>
              <a:custGeom>
                <a:avLst/>
                <a:gdLst>
                  <a:gd name="T0" fmla="*/ 65 w 101"/>
                  <a:gd name="T1" fmla="*/ 90 h 90"/>
                  <a:gd name="T2" fmla="*/ 101 w 101"/>
                  <a:gd name="T3" fmla="*/ 54 h 90"/>
                  <a:gd name="T4" fmla="*/ 85 w 101"/>
                  <a:gd name="T5" fmla="*/ 9 h 90"/>
                  <a:gd name="T6" fmla="*/ 35 w 101"/>
                  <a:gd name="T7" fmla="*/ 0 h 90"/>
                  <a:gd name="T8" fmla="*/ 0 w 101"/>
                  <a:gd name="T9" fmla="*/ 37 h 90"/>
                  <a:gd name="T10" fmla="*/ 16 w 101"/>
                  <a:gd name="T11" fmla="*/ 82 h 90"/>
                  <a:gd name="T12" fmla="*/ 65 w 101"/>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101" h="90">
                    <a:moveTo>
                      <a:pt x="65" y="90"/>
                    </a:moveTo>
                    <a:lnTo>
                      <a:pt x="101" y="54"/>
                    </a:lnTo>
                    <a:lnTo>
                      <a:pt x="85" y="9"/>
                    </a:lnTo>
                    <a:lnTo>
                      <a:pt x="35" y="0"/>
                    </a:lnTo>
                    <a:lnTo>
                      <a:pt x="0" y="37"/>
                    </a:lnTo>
                    <a:lnTo>
                      <a:pt x="16" y="82"/>
                    </a:lnTo>
                    <a:lnTo>
                      <a:pt x="65" y="9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87" name="Freeform 867"/>
              <p:cNvSpPr>
                <a:spLocks/>
              </p:cNvSpPr>
              <p:nvPr/>
            </p:nvSpPr>
            <p:spPr bwMode="auto">
              <a:xfrm>
                <a:off x="4764088" y="3325813"/>
                <a:ext cx="160338" cy="141288"/>
              </a:xfrm>
              <a:custGeom>
                <a:avLst/>
                <a:gdLst>
                  <a:gd name="T0" fmla="*/ 65 w 101"/>
                  <a:gd name="T1" fmla="*/ 89 h 89"/>
                  <a:gd name="T2" fmla="*/ 101 w 101"/>
                  <a:gd name="T3" fmla="*/ 53 h 89"/>
                  <a:gd name="T4" fmla="*/ 85 w 101"/>
                  <a:gd name="T5" fmla="*/ 8 h 89"/>
                  <a:gd name="T6" fmla="*/ 34 w 101"/>
                  <a:gd name="T7" fmla="*/ 0 h 89"/>
                  <a:gd name="T8" fmla="*/ 0 w 101"/>
                  <a:gd name="T9" fmla="*/ 36 h 89"/>
                  <a:gd name="T10" fmla="*/ 16 w 101"/>
                  <a:gd name="T11" fmla="*/ 82 h 89"/>
                  <a:gd name="T12" fmla="*/ 65 w 101"/>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101" h="89">
                    <a:moveTo>
                      <a:pt x="65" y="89"/>
                    </a:moveTo>
                    <a:lnTo>
                      <a:pt x="101" y="53"/>
                    </a:lnTo>
                    <a:lnTo>
                      <a:pt x="85" y="8"/>
                    </a:lnTo>
                    <a:lnTo>
                      <a:pt x="34" y="0"/>
                    </a:lnTo>
                    <a:lnTo>
                      <a:pt x="0" y="36"/>
                    </a:lnTo>
                    <a:lnTo>
                      <a:pt x="16" y="82"/>
                    </a:lnTo>
                    <a:lnTo>
                      <a:pt x="65" y="8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88" name="Freeform 868"/>
              <p:cNvSpPr>
                <a:spLocks/>
              </p:cNvSpPr>
              <p:nvPr/>
            </p:nvSpPr>
            <p:spPr bwMode="auto">
              <a:xfrm>
                <a:off x="5151438" y="2825750"/>
                <a:ext cx="158750" cy="141288"/>
              </a:xfrm>
              <a:custGeom>
                <a:avLst/>
                <a:gdLst>
                  <a:gd name="T0" fmla="*/ 64 w 100"/>
                  <a:gd name="T1" fmla="*/ 89 h 89"/>
                  <a:gd name="T2" fmla="*/ 100 w 100"/>
                  <a:gd name="T3" fmla="*/ 54 h 89"/>
                  <a:gd name="T4" fmla="*/ 85 w 100"/>
                  <a:gd name="T5" fmla="*/ 9 h 89"/>
                  <a:gd name="T6" fmla="*/ 34 w 100"/>
                  <a:gd name="T7" fmla="*/ 0 h 89"/>
                  <a:gd name="T8" fmla="*/ 0 w 100"/>
                  <a:gd name="T9" fmla="*/ 38 h 89"/>
                  <a:gd name="T10" fmla="*/ 15 w 100"/>
                  <a:gd name="T11" fmla="*/ 83 h 89"/>
                  <a:gd name="T12" fmla="*/ 64 w 100"/>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100" h="89">
                    <a:moveTo>
                      <a:pt x="64" y="89"/>
                    </a:moveTo>
                    <a:lnTo>
                      <a:pt x="100" y="54"/>
                    </a:lnTo>
                    <a:lnTo>
                      <a:pt x="85" y="9"/>
                    </a:lnTo>
                    <a:lnTo>
                      <a:pt x="34" y="0"/>
                    </a:lnTo>
                    <a:lnTo>
                      <a:pt x="0" y="38"/>
                    </a:lnTo>
                    <a:lnTo>
                      <a:pt x="15" y="83"/>
                    </a:lnTo>
                    <a:lnTo>
                      <a:pt x="64" y="8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89" name="Freeform 869"/>
              <p:cNvSpPr>
                <a:spLocks/>
              </p:cNvSpPr>
              <p:nvPr/>
            </p:nvSpPr>
            <p:spPr bwMode="auto">
              <a:xfrm>
                <a:off x="5661025" y="3024188"/>
                <a:ext cx="153988" cy="149225"/>
              </a:xfrm>
              <a:custGeom>
                <a:avLst/>
                <a:gdLst>
                  <a:gd name="T0" fmla="*/ 40 w 97"/>
                  <a:gd name="T1" fmla="*/ 94 h 94"/>
                  <a:gd name="T2" fmla="*/ 88 w 97"/>
                  <a:gd name="T3" fmla="*/ 80 h 94"/>
                  <a:gd name="T4" fmla="*/ 97 w 97"/>
                  <a:gd name="T5" fmla="*/ 32 h 94"/>
                  <a:gd name="T6" fmla="*/ 57 w 97"/>
                  <a:gd name="T7" fmla="*/ 0 h 94"/>
                  <a:gd name="T8" fmla="*/ 9 w 97"/>
                  <a:gd name="T9" fmla="*/ 17 h 94"/>
                  <a:gd name="T10" fmla="*/ 0 w 97"/>
                  <a:gd name="T11" fmla="*/ 63 h 94"/>
                  <a:gd name="T12" fmla="*/ 40 w 97"/>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97" h="94">
                    <a:moveTo>
                      <a:pt x="40" y="94"/>
                    </a:moveTo>
                    <a:lnTo>
                      <a:pt x="88" y="80"/>
                    </a:lnTo>
                    <a:lnTo>
                      <a:pt x="97" y="32"/>
                    </a:lnTo>
                    <a:lnTo>
                      <a:pt x="57" y="0"/>
                    </a:lnTo>
                    <a:lnTo>
                      <a:pt x="9" y="17"/>
                    </a:lnTo>
                    <a:lnTo>
                      <a:pt x="0" y="63"/>
                    </a:lnTo>
                    <a:lnTo>
                      <a:pt x="40" y="9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90" name="Freeform 870"/>
              <p:cNvSpPr>
                <a:spLocks/>
              </p:cNvSpPr>
              <p:nvPr/>
            </p:nvSpPr>
            <p:spPr bwMode="auto">
              <a:xfrm>
                <a:off x="5372100" y="3143250"/>
                <a:ext cx="192088" cy="177800"/>
              </a:xfrm>
              <a:custGeom>
                <a:avLst/>
                <a:gdLst>
                  <a:gd name="T0" fmla="*/ 46 w 121"/>
                  <a:gd name="T1" fmla="*/ 112 h 112"/>
                  <a:gd name="T2" fmla="*/ 107 w 121"/>
                  <a:gd name="T3" fmla="*/ 99 h 112"/>
                  <a:gd name="T4" fmla="*/ 121 w 121"/>
                  <a:gd name="T5" fmla="*/ 41 h 112"/>
                  <a:gd name="T6" fmla="*/ 73 w 121"/>
                  <a:gd name="T7" fmla="*/ 0 h 112"/>
                  <a:gd name="T8" fmla="*/ 14 w 121"/>
                  <a:gd name="T9" fmla="*/ 15 h 112"/>
                  <a:gd name="T10" fmla="*/ 0 w 121"/>
                  <a:gd name="T11" fmla="*/ 72 h 112"/>
                  <a:gd name="T12" fmla="*/ 46 w 121"/>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21" h="112">
                    <a:moveTo>
                      <a:pt x="46" y="112"/>
                    </a:moveTo>
                    <a:lnTo>
                      <a:pt x="107" y="99"/>
                    </a:lnTo>
                    <a:lnTo>
                      <a:pt x="121" y="41"/>
                    </a:lnTo>
                    <a:lnTo>
                      <a:pt x="73" y="0"/>
                    </a:lnTo>
                    <a:lnTo>
                      <a:pt x="14" y="15"/>
                    </a:lnTo>
                    <a:lnTo>
                      <a:pt x="0" y="72"/>
                    </a:lnTo>
                    <a:lnTo>
                      <a:pt x="46" y="11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91" name="Freeform 871"/>
              <p:cNvSpPr>
                <a:spLocks/>
              </p:cNvSpPr>
              <p:nvPr/>
            </p:nvSpPr>
            <p:spPr bwMode="auto">
              <a:xfrm>
                <a:off x="5502275" y="4041775"/>
                <a:ext cx="192088" cy="177800"/>
              </a:xfrm>
              <a:custGeom>
                <a:avLst/>
                <a:gdLst>
                  <a:gd name="T0" fmla="*/ 46 w 121"/>
                  <a:gd name="T1" fmla="*/ 112 h 112"/>
                  <a:gd name="T2" fmla="*/ 107 w 121"/>
                  <a:gd name="T3" fmla="*/ 99 h 112"/>
                  <a:gd name="T4" fmla="*/ 121 w 121"/>
                  <a:gd name="T5" fmla="*/ 42 h 112"/>
                  <a:gd name="T6" fmla="*/ 73 w 121"/>
                  <a:gd name="T7" fmla="*/ 0 h 112"/>
                  <a:gd name="T8" fmla="*/ 14 w 121"/>
                  <a:gd name="T9" fmla="*/ 16 h 112"/>
                  <a:gd name="T10" fmla="*/ 0 w 121"/>
                  <a:gd name="T11" fmla="*/ 73 h 112"/>
                  <a:gd name="T12" fmla="*/ 46 w 121"/>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21" h="112">
                    <a:moveTo>
                      <a:pt x="46" y="112"/>
                    </a:moveTo>
                    <a:lnTo>
                      <a:pt x="107" y="99"/>
                    </a:lnTo>
                    <a:lnTo>
                      <a:pt x="121" y="42"/>
                    </a:lnTo>
                    <a:lnTo>
                      <a:pt x="73" y="0"/>
                    </a:lnTo>
                    <a:lnTo>
                      <a:pt x="14" y="16"/>
                    </a:lnTo>
                    <a:lnTo>
                      <a:pt x="0" y="73"/>
                    </a:lnTo>
                    <a:lnTo>
                      <a:pt x="46" y="11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92" name="Oval 872"/>
              <p:cNvSpPr>
                <a:spLocks noChangeArrowheads="1"/>
              </p:cNvSpPr>
              <p:nvPr/>
            </p:nvSpPr>
            <p:spPr bwMode="auto">
              <a:xfrm>
                <a:off x="7121525" y="3481388"/>
                <a:ext cx="103188" cy="10477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93" name="Oval 873"/>
              <p:cNvSpPr>
                <a:spLocks noChangeArrowheads="1"/>
              </p:cNvSpPr>
              <p:nvPr/>
            </p:nvSpPr>
            <p:spPr bwMode="auto">
              <a:xfrm>
                <a:off x="6089650" y="3541713"/>
                <a:ext cx="193675" cy="19367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94" name="Oval 874"/>
              <p:cNvSpPr>
                <a:spLocks noChangeArrowheads="1"/>
              </p:cNvSpPr>
              <p:nvPr/>
            </p:nvSpPr>
            <p:spPr bwMode="auto">
              <a:xfrm>
                <a:off x="6569075" y="4225925"/>
                <a:ext cx="193675" cy="19367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sp>
            <p:nvSpPr>
              <p:cNvPr id="95" name="Oval 875"/>
              <p:cNvSpPr>
                <a:spLocks noChangeArrowheads="1"/>
              </p:cNvSpPr>
              <p:nvPr/>
            </p:nvSpPr>
            <p:spPr bwMode="auto">
              <a:xfrm>
                <a:off x="5821363" y="4305300"/>
                <a:ext cx="193675" cy="19367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7"/>
                <a:endParaRPr lang="en-US" sz="1400">
                  <a:solidFill>
                    <a:prstClr val="black"/>
                  </a:solidFill>
                  <a:latin typeface="Times New Roman"/>
                </a:endParaRPr>
              </a:p>
            </p:txBody>
          </p:sp>
        </p:grpSp>
      </p:grpSp>
      <p:sp>
        <p:nvSpPr>
          <p:cNvPr id="96" name="Text Placeholder 12"/>
          <p:cNvSpPr>
            <a:spLocks noGrp="1"/>
          </p:cNvSpPr>
          <p:nvPr>
            <p:ph type="body" sz="quarter" idx="16"/>
          </p:nvPr>
        </p:nvSpPr>
        <p:spPr>
          <a:xfrm>
            <a:off x="853688" y="420471"/>
            <a:ext cx="7427119" cy="459424"/>
          </a:xfrm>
        </p:spPr>
        <p:txBody>
          <a:bodyPr>
            <a:noAutofit/>
          </a:bodyPr>
          <a:lstStyle>
            <a:lvl1pPr algn="ctr">
              <a:defRPr sz="2700">
                <a:solidFill>
                  <a:srgbClr val="F36F2F"/>
                </a:solidFill>
                <a:latin typeface="Raleway" panose="020B0003030101060003" pitchFamily="34" charset="0"/>
              </a:defRPr>
            </a:lvl1pPr>
          </a:lstStyle>
          <a:p>
            <a:pPr lvl="0"/>
            <a:endParaRPr lang="en-US"/>
          </a:p>
        </p:txBody>
      </p:sp>
      <p:sp>
        <p:nvSpPr>
          <p:cNvPr id="97" name="Text Placeholder 14"/>
          <p:cNvSpPr>
            <a:spLocks noGrp="1"/>
          </p:cNvSpPr>
          <p:nvPr>
            <p:ph type="body" sz="quarter" idx="17" hasCustomPrompt="1"/>
          </p:nvPr>
        </p:nvSpPr>
        <p:spPr>
          <a:xfrm>
            <a:off x="1818094" y="925116"/>
            <a:ext cx="5486333" cy="459424"/>
          </a:xfrm>
        </p:spPr>
        <p:txBody>
          <a:bodyPr/>
          <a:lstStyle>
            <a:lvl1pPr algn="ctr">
              <a:defRPr/>
            </a:lvl1pPr>
          </a:lstStyle>
          <a:p>
            <a:pPr lvl="0"/>
            <a:r>
              <a:rPr lang="en-US"/>
              <a:t>There text</a:t>
            </a:r>
          </a:p>
        </p:txBody>
      </p:sp>
      <p:sp>
        <p:nvSpPr>
          <p:cNvPr id="99" name="Text Placeholder 98"/>
          <p:cNvSpPr>
            <a:spLocks noGrp="1"/>
          </p:cNvSpPr>
          <p:nvPr>
            <p:ph type="body" sz="quarter" idx="18" hasCustomPrompt="1"/>
          </p:nvPr>
        </p:nvSpPr>
        <p:spPr>
          <a:xfrm>
            <a:off x="978702" y="1507333"/>
            <a:ext cx="1350169" cy="575072"/>
          </a:xfrm>
        </p:spPr>
        <p:txBody>
          <a:bodyPr/>
          <a:lstStyle>
            <a:lvl1pPr>
              <a:defRPr>
                <a:solidFill>
                  <a:schemeClr val="bg1"/>
                </a:solidFill>
              </a:defRPr>
            </a:lvl1pPr>
          </a:lstStyle>
          <a:p>
            <a:pPr lvl="0"/>
            <a:r>
              <a:rPr lang="en-US"/>
              <a:t>There text</a:t>
            </a:r>
          </a:p>
        </p:txBody>
      </p:sp>
      <p:sp>
        <p:nvSpPr>
          <p:cNvPr id="100" name="Text Placeholder 98"/>
          <p:cNvSpPr>
            <a:spLocks noGrp="1"/>
          </p:cNvSpPr>
          <p:nvPr>
            <p:ph type="body" sz="quarter" idx="19" hasCustomPrompt="1"/>
          </p:nvPr>
        </p:nvSpPr>
        <p:spPr>
          <a:xfrm>
            <a:off x="978702" y="2428876"/>
            <a:ext cx="1350169" cy="575072"/>
          </a:xfrm>
        </p:spPr>
        <p:txBody>
          <a:bodyPr/>
          <a:lstStyle>
            <a:lvl1pPr>
              <a:defRPr>
                <a:solidFill>
                  <a:schemeClr val="bg1"/>
                </a:solidFill>
              </a:defRPr>
            </a:lvl1pPr>
          </a:lstStyle>
          <a:p>
            <a:pPr lvl="0"/>
            <a:r>
              <a:rPr lang="en-US"/>
              <a:t>There text</a:t>
            </a:r>
          </a:p>
        </p:txBody>
      </p:sp>
      <p:sp>
        <p:nvSpPr>
          <p:cNvPr id="101" name="Text Placeholder 98"/>
          <p:cNvSpPr>
            <a:spLocks noGrp="1"/>
          </p:cNvSpPr>
          <p:nvPr>
            <p:ph type="body" sz="quarter" idx="20" hasCustomPrompt="1"/>
          </p:nvPr>
        </p:nvSpPr>
        <p:spPr>
          <a:xfrm>
            <a:off x="978702" y="3386140"/>
            <a:ext cx="1350169" cy="575072"/>
          </a:xfrm>
        </p:spPr>
        <p:txBody>
          <a:bodyPr/>
          <a:lstStyle>
            <a:lvl1pPr>
              <a:defRPr>
                <a:solidFill>
                  <a:schemeClr val="bg1"/>
                </a:solidFill>
              </a:defRPr>
            </a:lvl1pPr>
          </a:lstStyle>
          <a:p>
            <a:pPr lvl="0"/>
            <a:r>
              <a:rPr lang="en-US"/>
              <a:t>There text</a:t>
            </a:r>
          </a:p>
        </p:txBody>
      </p:sp>
      <p:sp>
        <p:nvSpPr>
          <p:cNvPr id="102" name="Text Placeholder 98"/>
          <p:cNvSpPr>
            <a:spLocks noGrp="1"/>
          </p:cNvSpPr>
          <p:nvPr>
            <p:ph type="body" sz="quarter" idx="21" hasCustomPrompt="1"/>
          </p:nvPr>
        </p:nvSpPr>
        <p:spPr>
          <a:xfrm>
            <a:off x="978702" y="4286251"/>
            <a:ext cx="1350169" cy="575072"/>
          </a:xfrm>
        </p:spPr>
        <p:txBody>
          <a:bodyPr/>
          <a:lstStyle>
            <a:lvl1pPr>
              <a:defRPr>
                <a:solidFill>
                  <a:schemeClr val="bg1"/>
                </a:solidFill>
              </a:defRPr>
            </a:lvl1pPr>
          </a:lstStyle>
          <a:p>
            <a:pPr lvl="0"/>
            <a:r>
              <a:rPr lang="en-US"/>
              <a:t>There text</a:t>
            </a:r>
          </a:p>
        </p:txBody>
      </p:sp>
      <p:sp>
        <p:nvSpPr>
          <p:cNvPr id="103" name="Text Placeholder 98"/>
          <p:cNvSpPr>
            <a:spLocks noGrp="1"/>
          </p:cNvSpPr>
          <p:nvPr>
            <p:ph type="body" sz="quarter" idx="22" hasCustomPrompt="1"/>
          </p:nvPr>
        </p:nvSpPr>
        <p:spPr>
          <a:xfrm>
            <a:off x="6779427" y="1507333"/>
            <a:ext cx="1350169" cy="575072"/>
          </a:xfrm>
        </p:spPr>
        <p:txBody>
          <a:bodyPr/>
          <a:lstStyle>
            <a:lvl1pPr>
              <a:defRPr>
                <a:solidFill>
                  <a:schemeClr val="bg1"/>
                </a:solidFill>
              </a:defRPr>
            </a:lvl1pPr>
          </a:lstStyle>
          <a:p>
            <a:pPr lvl="0"/>
            <a:r>
              <a:rPr lang="en-US"/>
              <a:t>There text</a:t>
            </a:r>
          </a:p>
        </p:txBody>
      </p:sp>
      <p:sp>
        <p:nvSpPr>
          <p:cNvPr id="104" name="Text Placeholder 98"/>
          <p:cNvSpPr>
            <a:spLocks noGrp="1"/>
          </p:cNvSpPr>
          <p:nvPr>
            <p:ph type="body" sz="quarter" idx="23" hasCustomPrompt="1"/>
          </p:nvPr>
        </p:nvSpPr>
        <p:spPr>
          <a:xfrm>
            <a:off x="6779427" y="2428876"/>
            <a:ext cx="1350169" cy="575072"/>
          </a:xfrm>
        </p:spPr>
        <p:txBody>
          <a:bodyPr/>
          <a:lstStyle>
            <a:lvl1pPr>
              <a:defRPr>
                <a:solidFill>
                  <a:schemeClr val="bg1"/>
                </a:solidFill>
              </a:defRPr>
            </a:lvl1pPr>
          </a:lstStyle>
          <a:p>
            <a:pPr lvl="0"/>
            <a:r>
              <a:rPr lang="en-US"/>
              <a:t>There text</a:t>
            </a:r>
          </a:p>
        </p:txBody>
      </p:sp>
      <p:sp>
        <p:nvSpPr>
          <p:cNvPr id="105" name="Text Placeholder 98"/>
          <p:cNvSpPr>
            <a:spLocks noGrp="1"/>
          </p:cNvSpPr>
          <p:nvPr>
            <p:ph type="body" sz="quarter" idx="24" hasCustomPrompt="1"/>
          </p:nvPr>
        </p:nvSpPr>
        <p:spPr>
          <a:xfrm>
            <a:off x="6779427" y="3386140"/>
            <a:ext cx="1350169" cy="575072"/>
          </a:xfrm>
        </p:spPr>
        <p:txBody>
          <a:bodyPr/>
          <a:lstStyle>
            <a:lvl1pPr>
              <a:defRPr>
                <a:solidFill>
                  <a:schemeClr val="bg1"/>
                </a:solidFill>
              </a:defRPr>
            </a:lvl1pPr>
          </a:lstStyle>
          <a:p>
            <a:pPr lvl="0"/>
            <a:r>
              <a:rPr lang="en-US"/>
              <a:t>There text</a:t>
            </a:r>
          </a:p>
        </p:txBody>
      </p:sp>
      <p:sp>
        <p:nvSpPr>
          <p:cNvPr id="106" name="Text Placeholder 98"/>
          <p:cNvSpPr>
            <a:spLocks noGrp="1"/>
          </p:cNvSpPr>
          <p:nvPr>
            <p:ph type="body" sz="quarter" idx="25" hasCustomPrompt="1"/>
          </p:nvPr>
        </p:nvSpPr>
        <p:spPr>
          <a:xfrm>
            <a:off x="6779427" y="4286251"/>
            <a:ext cx="1350169" cy="575072"/>
          </a:xfrm>
        </p:spPr>
        <p:txBody>
          <a:bodyPr/>
          <a:lstStyle>
            <a:lvl1pPr>
              <a:defRPr>
                <a:solidFill>
                  <a:schemeClr val="bg1"/>
                </a:solidFill>
              </a:defRPr>
            </a:lvl1pPr>
          </a:lstStyle>
          <a:p>
            <a:pPr lvl="0"/>
            <a:r>
              <a:rPr lang="en-US"/>
              <a:t>There text</a:t>
            </a:r>
          </a:p>
        </p:txBody>
      </p:sp>
      <p:sp>
        <p:nvSpPr>
          <p:cNvPr id="107" name="Rectangle 106"/>
          <p:cNvSpPr/>
          <p:nvPr userDrawn="1"/>
        </p:nvSpPr>
        <p:spPr>
          <a:xfrm>
            <a:off x="480394" y="2492445"/>
            <a:ext cx="320006" cy="423193"/>
          </a:xfrm>
          <a:prstGeom prst="rect">
            <a:avLst/>
          </a:prstGeom>
        </p:spPr>
        <p:txBody>
          <a:bodyPr wrap="square" lIns="68567" tIns="34289" rIns="68567" bIns="34289">
            <a:spAutoFit/>
          </a:bodyPr>
          <a:lstStyle/>
          <a:p>
            <a:pPr defTabSz="685647"/>
            <a:r>
              <a:rPr lang="en-US" sz="2300">
                <a:solidFill>
                  <a:prstClr val="white"/>
                </a:solidFill>
                <a:latin typeface="et-line" panose="02000503000000000000" pitchFamily="2" charset="2"/>
              </a:rPr>
              <a:t></a:t>
            </a:r>
            <a:endParaRPr lang="en-US" sz="2300">
              <a:solidFill>
                <a:prstClr val="white"/>
              </a:solidFill>
              <a:latin typeface="Times New Roman"/>
            </a:endParaRPr>
          </a:p>
        </p:txBody>
      </p:sp>
      <p:sp>
        <p:nvSpPr>
          <p:cNvPr id="108" name="Rectangle 107"/>
          <p:cNvSpPr/>
          <p:nvPr userDrawn="1"/>
        </p:nvSpPr>
        <p:spPr>
          <a:xfrm>
            <a:off x="8236587" y="1594896"/>
            <a:ext cx="476946" cy="423193"/>
          </a:xfrm>
          <a:prstGeom prst="rect">
            <a:avLst/>
          </a:prstGeom>
        </p:spPr>
        <p:txBody>
          <a:bodyPr wrap="none" lIns="68567" tIns="34289" rIns="68567" bIns="34289">
            <a:spAutoFit/>
          </a:bodyPr>
          <a:lstStyle/>
          <a:p>
            <a:pPr defTabSz="685647"/>
            <a:r>
              <a:rPr lang="en-US" sz="2300">
                <a:solidFill>
                  <a:prstClr val="white"/>
                </a:solidFill>
                <a:latin typeface="et-line" panose="02000503000000000000" pitchFamily="2" charset="2"/>
              </a:rPr>
              <a:t></a:t>
            </a:r>
            <a:endParaRPr lang="en-US" sz="2300">
              <a:solidFill>
                <a:prstClr val="white"/>
              </a:solidFill>
              <a:latin typeface="Times New Roman"/>
            </a:endParaRPr>
          </a:p>
        </p:txBody>
      </p:sp>
      <p:sp>
        <p:nvSpPr>
          <p:cNvPr id="109" name="Rectangle 108"/>
          <p:cNvSpPr/>
          <p:nvPr userDrawn="1"/>
        </p:nvSpPr>
        <p:spPr>
          <a:xfrm>
            <a:off x="8194970" y="2500931"/>
            <a:ext cx="476946" cy="423193"/>
          </a:xfrm>
          <a:prstGeom prst="rect">
            <a:avLst/>
          </a:prstGeom>
        </p:spPr>
        <p:txBody>
          <a:bodyPr wrap="none" lIns="68567" tIns="34289" rIns="68567" bIns="34289">
            <a:spAutoFit/>
          </a:bodyPr>
          <a:lstStyle/>
          <a:p>
            <a:pPr defTabSz="685647"/>
            <a:r>
              <a:rPr lang="en-US" sz="2300">
                <a:solidFill>
                  <a:prstClr val="white"/>
                </a:solidFill>
                <a:latin typeface="et-line" panose="02000503000000000000" pitchFamily="2" charset="2"/>
              </a:rPr>
              <a:t></a:t>
            </a:r>
            <a:endParaRPr lang="en-US" sz="2300">
              <a:solidFill>
                <a:prstClr val="white"/>
              </a:solidFill>
              <a:latin typeface="Times New Roman"/>
            </a:endParaRPr>
          </a:p>
        </p:txBody>
      </p:sp>
      <p:sp>
        <p:nvSpPr>
          <p:cNvPr id="110" name="Rectangle 109"/>
          <p:cNvSpPr/>
          <p:nvPr userDrawn="1"/>
        </p:nvSpPr>
        <p:spPr>
          <a:xfrm>
            <a:off x="8234643" y="3423748"/>
            <a:ext cx="476946" cy="423193"/>
          </a:xfrm>
          <a:prstGeom prst="rect">
            <a:avLst/>
          </a:prstGeom>
        </p:spPr>
        <p:txBody>
          <a:bodyPr wrap="none" lIns="68567" tIns="34289" rIns="68567" bIns="34289">
            <a:spAutoFit/>
          </a:bodyPr>
          <a:lstStyle/>
          <a:p>
            <a:pPr defTabSz="685647"/>
            <a:r>
              <a:rPr lang="en-US" sz="2300">
                <a:solidFill>
                  <a:prstClr val="white"/>
                </a:solidFill>
                <a:latin typeface="et-line" panose="02000503000000000000" pitchFamily="2" charset="2"/>
              </a:rPr>
              <a:t></a:t>
            </a:r>
            <a:endParaRPr lang="en-US" sz="2300">
              <a:solidFill>
                <a:prstClr val="white"/>
              </a:solidFill>
              <a:latin typeface="Times New Roman"/>
            </a:endParaRPr>
          </a:p>
        </p:txBody>
      </p:sp>
      <p:sp>
        <p:nvSpPr>
          <p:cNvPr id="111" name="Rectangle 110"/>
          <p:cNvSpPr/>
          <p:nvPr userDrawn="1"/>
        </p:nvSpPr>
        <p:spPr>
          <a:xfrm>
            <a:off x="488063" y="4380928"/>
            <a:ext cx="476946" cy="423193"/>
          </a:xfrm>
          <a:prstGeom prst="rect">
            <a:avLst/>
          </a:prstGeom>
        </p:spPr>
        <p:txBody>
          <a:bodyPr wrap="none" lIns="68567" tIns="34289" rIns="68567" bIns="34289">
            <a:spAutoFit/>
          </a:bodyPr>
          <a:lstStyle/>
          <a:p>
            <a:pPr defTabSz="685647"/>
            <a:r>
              <a:rPr lang="en-US" sz="2300">
                <a:solidFill>
                  <a:prstClr val="white"/>
                </a:solidFill>
                <a:latin typeface="et-line" panose="02000503000000000000" pitchFamily="2" charset="2"/>
              </a:rPr>
              <a:t></a:t>
            </a:r>
            <a:endParaRPr lang="en-US" sz="2300">
              <a:solidFill>
                <a:prstClr val="white"/>
              </a:solidFill>
              <a:latin typeface="Times New Roman"/>
            </a:endParaRPr>
          </a:p>
        </p:txBody>
      </p:sp>
      <p:sp>
        <p:nvSpPr>
          <p:cNvPr id="112" name="Rectangle 111"/>
          <p:cNvSpPr/>
          <p:nvPr userDrawn="1"/>
        </p:nvSpPr>
        <p:spPr>
          <a:xfrm>
            <a:off x="535482" y="3443661"/>
            <a:ext cx="476946" cy="423193"/>
          </a:xfrm>
          <a:prstGeom prst="rect">
            <a:avLst/>
          </a:prstGeom>
        </p:spPr>
        <p:txBody>
          <a:bodyPr wrap="none" lIns="68567" tIns="34289" rIns="68567" bIns="34289">
            <a:spAutoFit/>
          </a:bodyPr>
          <a:lstStyle/>
          <a:p>
            <a:pPr defTabSz="685647"/>
            <a:r>
              <a:rPr lang="en-US" sz="2300">
                <a:solidFill>
                  <a:prstClr val="white"/>
                </a:solidFill>
                <a:latin typeface="et-line" panose="02000503000000000000" pitchFamily="2" charset="2"/>
              </a:rPr>
              <a:t></a:t>
            </a:r>
            <a:endParaRPr lang="en-US" sz="2300">
              <a:solidFill>
                <a:prstClr val="white"/>
              </a:solidFill>
              <a:latin typeface="Times New Roman"/>
            </a:endParaRPr>
          </a:p>
        </p:txBody>
      </p:sp>
      <p:sp>
        <p:nvSpPr>
          <p:cNvPr id="113" name="Rectangle 112"/>
          <p:cNvSpPr/>
          <p:nvPr userDrawn="1"/>
        </p:nvSpPr>
        <p:spPr>
          <a:xfrm>
            <a:off x="521221" y="1582995"/>
            <a:ext cx="476946" cy="423193"/>
          </a:xfrm>
          <a:prstGeom prst="rect">
            <a:avLst/>
          </a:prstGeom>
        </p:spPr>
        <p:txBody>
          <a:bodyPr wrap="none" lIns="68567" tIns="34289" rIns="68567" bIns="34289">
            <a:spAutoFit/>
          </a:bodyPr>
          <a:lstStyle/>
          <a:p>
            <a:pPr defTabSz="685647"/>
            <a:r>
              <a:rPr lang="en-US" sz="2300">
                <a:solidFill>
                  <a:prstClr val="white"/>
                </a:solidFill>
                <a:latin typeface="et-line" panose="02000503000000000000" pitchFamily="2" charset="2"/>
              </a:rPr>
              <a:t></a:t>
            </a:r>
            <a:endParaRPr lang="en-US" sz="2300">
              <a:solidFill>
                <a:prstClr val="white"/>
              </a:solidFill>
              <a:latin typeface="Times New Roman"/>
            </a:endParaRPr>
          </a:p>
        </p:txBody>
      </p:sp>
      <p:sp>
        <p:nvSpPr>
          <p:cNvPr id="114" name="Rectangle 113"/>
          <p:cNvSpPr/>
          <p:nvPr userDrawn="1"/>
        </p:nvSpPr>
        <p:spPr>
          <a:xfrm>
            <a:off x="8141792" y="4366045"/>
            <a:ext cx="476946" cy="423193"/>
          </a:xfrm>
          <a:prstGeom prst="rect">
            <a:avLst/>
          </a:prstGeom>
        </p:spPr>
        <p:txBody>
          <a:bodyPr wrap="none" lIns="68567" tIns="34289" rIns="68567" bIns="34289">
            <a:spAutoFit/>
          </a:bodyPr>
          <a:lstStyle/>
          <a:p>
            <a:pPr defTabSz="685647"/>
            <a:r>
              <a:rPr lang="en-US" sz="2300" dirty="0">
                <a:solidFill>
                  <a:prstClr val="white"/>
                </a:solidFill>
                <a:latin typeface="et-line" panose="02000503000000000000" pitchFamily="2" charset="2"/>
              </a:rPr>
              <a:t></a:t>
            </a:r>
            <a:endParaRPr lang="en-US" sz="2300" dirty="0">
              <a:solidFill>
                <a:prstClr val="white"/>
              </a:solidFill>
              <a:latin typeface="Times New Roman"/>
            </a:endParaRPr>
          </a:p>
        </p:txBody>
      </p:sp>
      <p:grpSp>
        <p:nvGrpSpPr>
          <p:cNvPr id="115" name="Group 114"/>
          <p:cNvGrpSpPr/>
          <p:nvPr userDrawn="1"/>
        </p:nvGrpSpPr>
        <p:grpSpPr>
          <a:xfrm flipH="1">
            <a:off x="3206594" y="1770235"/>
            <a:ext cx="2709960" cy="2731111"/>
            <a:chOff x="467093" y="2381250"/>
            <a:chExt cx="1342289" cy="1343025"/>
          </a:xfrm>
        </p:grpSpPr>
        <p:grpSp>
          <p:nvGrpSpPr>
            <p:cNvPr id="116" name="Group 115"/>
            <p:cNvGrpSpPr/>
            <p:nvPr/>
          </p:nvGrpSpPr>
          <p:grpSpPr>
            <a:xfrm>
              <a:off x="467093" y="2381250"/>
              <a:ext cx="1342289" cy="1343025"/>
              <a:chOff x="2324100" y="3514725"/>
              <a:chExt cx="1342289" cy="1343025"/>
            </a:xfrm>
          </p:grpSpPr>
          <p:sp>
            <p:nvSpPr>
              <p:cNvPr id="118" name="Donut 117"/>
              <p:cNvSpPr/>
              <p:nvPr/>
            </p:nvSpPr>
            <p:spPr>
              <a:xfrm>
                <a:off x="2324100" y="3514725"/>
                <a:ext cx="1342289" cy="1343025"/>
              </a:xfrm>
              <a:prstGeom prst="donut">
                <a:avLst>
                  <a:gd name="adj" fmla="val 4909"/>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119" name="Donut 118"/>
              <p:cNvSpPr/>
              <p:nvPr/>
            </p:nvSpPr>
            <p:spPr>
              <a:xfrm>
                <a:off x="2353536" y="3544529"/>
                <a:ext cx="1283417" cy="1283417"/>
              </a:xfrm>
              <a:prstGeom prst="donut">
                <a:avLst>
                  <a:gd name="adj" fmla="val 4909"/>
                </a:avLst>
              </a:prstGeom>
              <a:solidFill>
                <a:srgbClr val="F4834A"/>
              </a:solidFill>
              <a:ln>
                <a:solidFill>
                  <a:srgbClr val="F483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120" name="Donut 119"/>
              <p:cNvSpPr/>
              <p:nvPr/>
            </p:nvSpPr>
            <p:spPr>
              <a:xfrm>
                <a:off x="2382972" y="3573965"/>
                <a:ext cx="1224544" cy="1224544"/>
              </a:xfrm>
              <a:prstGeom prst="donut">
                <a:avLst>
                  <a:gd name="adj" fmla="val 4909"/>
                </a:avLst>
              </a:prstGeom>
              <a:solidFill>
                <a:srgbClr val="F7A075"/>
              </a:solidFill>
              <a:ln>
                <a:solidFill>
                  <a:srgbClr val="F7A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sp>
            <p:nvSpPr>
              <p:cNvPr id="121" name="Donut 120"/>
              <p:cNvSpPr/>
              <p:nvPr/>
            </p:nvSpPr>
            <p:spPr>
              <a:xfrm>
                <a:off x="2428316" y="3619309"/>
                <a:ext cx="1133856" cy="1133856"/>
              </a:xfrm>
              <a:prstGeom prst="donut">
                <a:avLst>
                  <a:gd name="adj" fmla="val 4909"/>
                </a:avLst>
              </a:prstGeom>
              <a:solidFill>
                <a:srgbClr val="FAC1A4"/>
              </a:solidFill>
              <a:ln>
                <a:solidFill>
                  <a:srgbClr val="FA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black"/>
                  </a:solidFill>
                  <a:latin typeface="Times New Roman"/>
                </a:endParaRPr>
              </a:p>
            </p:txBody>
          </p:sp>
        </p:grpSp>
        <p:sp>
          <p:nvSpPr>
            <p:cNvPr id="117" name="Oval 116"/>
            <p:cNvSpPr/>
            <p:nvPr/>
          </p:nvSpPr>
          <p:spPr>
            <a:xfrm>
              <a:off x="617029" y="2531554"/>
              <a:ext cx="1042416" cy="104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7"/>
              <a:endParaRPr lang="en-US" sz="1400" dirty="0">
                <a:solidFill>
                  <a:prstClr val="white"/>
                </a:solidFill>
                <a:latin typeface="Times New Roman"/>
              </a:endParaRPr>
            </a:p>
          </p:txBody>
        </p:sp>
      </p:grpSp>
      <p:sp>
        <p:nvSpPr>
          <p:cNvPr id="122" name="Picture Placeholder 5"/>
          <p:cNvSpPr>
            <a:spLocks noGrp="1"/>
          </p:cNvSpPr>
          <p:nvPr>
            <p:ph type="pic" sz="quarter" idx="26"/>
          </p:nvPr>
        </p:nvSpPr>
        <p:spPr>
          <a:xfrm>
            <a:off x="3509302" y="2075886"/>
            <a:ext cx="2104544" cy="2119807"/>
          </a:xfrm>
          <a:prstGeom prst="ellipse">
            <a:avLst/>
          </a:prstGeom>
          <a:ln>
            <a:noFill/>
          </a:ln>
        </p:spPr>
        <p:txBody>
          <a:bodyPr/>
          <a:lstStyle/>
          <a:p>
            <a:endParaRPr lang="uk-UA"/>
          </a:p>
        </p:txBody>
      </p:sp>
    </p:spTree>
    <p:extLst>
      <p:ext uri="{BB962C8B-B14F-4D97-AF65-F5344CB8AC3E}">
        <p14:creationId xmlns:p14="http://schemas.microsoft.com/office/powerpoint/2010/main" val="9945038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7191280-10B8-6E44-B5E3-954FBFD61511}"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4" name="Footer Placeholder 3"/>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5" name="Slide Number Placeholder 4"/>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grpSp>
        <p:nvGrpSpPr>
          <p:cNvPr id="6" name="Group 5"/>
          <p:cNvGrpSpPr/>
          <p:nvPr userDrawn="1"/>
        </p:nvGrpSpPr>
        <p:grpSpPr>
          <a:xfrm>
            <a:off x="1476516" y="1778803"/>
            <a:ext cx="6190972" cy="3375257"/>
            <a:chOff x="1968686" y="2371725"/>
            <a:chExt cx="8254629" cy="4500343"/>
          </a:xfrm>
        </p:grpSpPr>
        <p:pic>
          <p:nvPicPr>
            <p:cNvPr id="7" name="Picture 6"/>
            <p:cNvPicPr>
              <a:picLocks noChangeAspect="1"/>
            </p:cNvPicPr>
            <p:nvPr/>
          </p:nvPicPr>
          <p:blipFill>
            <a:blip r:embed="rId2"/>
            <a:stretch>
              <a:fillRect/>
            </a:stretch>
          </p:blipFill>
          <p:spPr>
            <a:xfrm>
              <a:off x="1968686" y="2371725"/>
              <a:ext cx="8254629" cy="4500343"/>
            </a:xfrm>
            <a:prstGeom prst="rect">
              <a:avLst/>
            </a:prstGeom>
          </p:spPr>
        </p:pic>
        <p:pic>
          <p:nvPicPr>
            <p:cNvPr id="8" name="Picture 7"/>
            <p:cNvPicPr>
              <a:picLocks noChangeAspect="1"/>
            </p:cNvPicPr>
            <p:nvPr/>
          </p:nvPicPr>
          <p:blipFill rotWithShape="1">
            <a:blip r:embed="rId3">
              <a:lum bright="70000" contrast="-70000"/>
            </a:blip>
            <a:srcRect l="47489"/>
            <a:stretch/>
          </p:blipFill>
          <p:spPr>
            <a:xfrm>
              <a:off x="7487223" y="4717234"/>
              <a:ext cx="456628" cy="1245416"/>
            </a:xfrm>
            <a:prstGeom prst="rect">
              <a:avLst/>
            </a:prstGeom>
          </p:spPr>
        </p:pic>
        <p:pic>
          <p:nvPicPr>
            <p:cNvPr id="9" name="Picture 8"/>
            <p:cNvPicPr>
              <a:picLocks noChangeAspect="1"/>
            </p:cNvPicPr>
            <p:nvPr/>
          </p:nvPicPr>
          <p:blipFill>
            <a:blip r:embed="rId4">
              <a:lum bright="70000" contrast="-70000"/>
            </a:blip>
            <a:stretch>
              <a:fillRect/>
            </a:stretch>
          </p:blipFill>
          <p:spPr>
            <a:xfrm>
              <a:off x="6743025" y="4561275"/>
              <a:ext cx="503058" cy="1401375"/>
            </a:xfrm>
            <a:prstGeom prst="rect">
              <a:avLst/>
            </a:prstGeom>
          </p:spPr>
        </p:pic>
        <p:pic>
          <p:nvPicPr>
            <p:cNvPr id="10" name="Picture 9"/>
            <p:cNvPicPr>
              <a:picLocks noChangeAspect="1"/>
            </p:cNvPicPr>
            <p:nvPr/>
          </p:nvPicPr>
          <p:blipFill>
            <a:blip r:embed="rId5">
              <a:lum bright="70000" contrast="-70000"/>
            </a:blip>
            <a:stretch>
              <a:fillRect/>
            </a:stretch>
          </p:blipFill>
          <p:spPr>
            <a:xfrm>
              <a:off x="5695853" y="3554543"/>
              <a:ext cx="806032" cy="2718382"/>
            </a:xfrm>
            <a:prstGeom prst="rect">
              <a:avLst/>
            </a:prstGeom>
          </p:spPr>
        </p:pic>
        <p:pic>
          <p:nvPicPr>
            <p:cNvPr id="11" name="Picture 10"/>
            <p:cNvPicPr>
              <a:picLocks noChangeAspect="1"/>
            </p:cNvPicPr>
            <p:nvPr/>
          </p:nvPicPr>
          <p:blipFill>
            <a:blip r:embed="rId6">
              <a:lum bright="70000" contrast="-70000"/>
            </a:blip>
            <a:stretch>
              <a:fillRect/>
            </a:stretch>
          </p:blipFill>
          <p:spPr>
            <a:xfrm>
              <a:off x="4877513" y="4415305"/>
              <a:ext cx="494587" cy="1633070"/>
            </a:xfrm>
            <a:prstGeom prst="rect">
              <a:avLst/>
            </a:prstGeom>
          </p:spPr>
        </p:pic>
        <p:pic>
          <p:nvPicPr>
            <p:cNvPr id="12" name="Picture 11"/>
            <p:cNvPicPr>
              <a:picLocks noChangeAspect="1"/>
            </p:cNvPicPr>
            <p:nvPr/>
          </p:nvPicPr>
          <p:blipFill>
            <a:blip r:embed="rId7">
              <a:lum bright="70000" contrast="-70000"/>
            </a:blip>
            <a:stretch>
              <a:fillRect/>
            </a:stretch>
          </p:blipFill>
          <p:spPr>
            <a:xfrm>
              <a:off x="8280927" y="4958120"/>
              <a:ext cx="218051" cy="1090255"/>
            </a:xfrm>
            <a:prstGeom prst="rect">
              <a:avLst/>
            </a:prstGeom>
          </p:spPr>
        </p:pic>
        <p:pic>
          <p:nvPicPr>
            <p:cNvPr id="13" name="Picture 12"/>
            <p:cNvPicPr>
              <a:picLocks noChangeAspect="1"/>
            </p:cNvPicPr>
            <p:nvPr/>
          </p:nvPicPr>
          <p:blipFill>
            <a:blip r:embed="rId8">
              <a:lum bright="70000" contrast="-70000"/>
            </a:blip>
            <a:stretch>
              <a:fillRect/>
            </a:stretch>
          </p:blipFill>
          <p:spPr>
            <a:xfrm>
              <a:off x="4164138" y="4792080"/>
              <a:ext cx="429785" cy="1256295"/>
            </a:xfrm>
            <a:prstGeom prst="rect">
              <a:avLst/>
            </a:prstGeom>
          </p:spPr>
        </p:pic>
        <p:pic>
          <p:nvPicPr>
            <p:cNvPr id="14" name="Picture 13"/>
            <p:cNvPicPr>
              <a:picLocks noChangeAspect="1"/>
            </p:cNvPicPr>
            <p:nvPr/>
          </p:nvPicPr>
          <p:blipFill>
            <a:blip r:embed="rId9">
              <a:lum bright="70000" contrast="-70000"/>
            </a:blip>
            <a:stretch>
              <a:fillRect/>
            </a:stretch>
          </p:blipFill>
          <p:spPr>
            <a:xfrm>
              <a:off x="3444053" y="5189335"/>
              <a:ext cx="338241" cy="970877"/>
            </a:xfrm>
            <a:prstGeom prst="rect">
              <a:avLst/>
            </a:prstGeom>
          </p:spPr>
        </p:pic>
        <p:sp>
          <p:nvSpPr>
            <p:cNvPr id="15" name="TextBox 14"/>
            <p:cNvSpPr txBox="1"/>
            <p:nvPr/>
          </p:nvSpPr>
          <p:spPr>
            <a:xfrm>
              <a:off x="5553075" y="2777966"/>
              <a:ext cx="1276351" cy="1107996"/>
            </a:xfrm>
            <a:prstGeom prst="rect">
              <a:avLst/>
            </a:prstGeom>
            <a:noFill/>
          </p:spPr>
          <p:txBody>
            <a:bodyPr wrap="square" rtlCol="0">
              <a:spAutoFit/>
            </a:bodyPr>
            <a:lstStyle/>
            <a:p>
              <a:pPr defTabSz="685647"/>
              <a:r>
                <a:rPr lang="en-US" sz="2400">
                  <a:solidFill>
                    <a:prstClr val="white"/>
                  </a:solidFill>
                  <a:latin typeface="Raleway" panose="020B0003030101060003" pitchFamily="34" charset="0"/>
                </a:rPr>
                <a:t>100%</a:t>
              </a:r>
            </a:p>
          </p:txBody>
        </p:sp>
        <p:sp>
          <p:nvSpPr>
            <p:cNvPr id="16" name="TextBox 15"/>
            <p:cNvSpPr txBox="1"/>
            <p:nvPr/>
          </p:nvSpPr>
          <p:spPr>
            <a:xfrm>
              <a:off x="6676279" y="3224738"/>
              <a:ext cx="796799" cy="410369"/>
            </a:xfrm>
            <a:prstGeom prst="rect">
              <a:avLst/>
            </a:prstGeom>
            <a:noFill/>
          </p:spPr>
          <p:txBody>
            <a:bodyPr wrap="square" rtlCol="0">
              <a:spAutoFit/>
            </a:bodyPr>
            <a:lstStyle/>
            <a:p>
              <a:pPr defTabSz="685647"/>
              <a:r>
                <a:rPr lang="en-US" sz="1400">
                  <a:solidFill>
                    <a:prstClr val="white"/>
                  </a:solidFill>
                  <a:latin typeface="Raleway" panose="020B0003030101060003" pitchFamily="34" charset="0"/>
                </a:rPr>
                <a:t>69%</a:t>
              </a:r>
            </a:p>
          </p:txBody>
        </p:sp>
        <p:sp>
          <p:nvSpPr>
            <p:cNvPr id="17" name="TextBox 16"/>
            <p:cNvSpPr txBox="1"/>
            <p:nvPr/>
          </p:nvSpPr>
          <p:spPr>
            <a:xfrm>
              <a:off x="4842006" y="3231384"/>
              <a:ext cx="796799" cy="410369"/>
            </a:xfrm>
            <a:prstGeom prst="rect">
              <a:avLst/>
            </a:prstGeom>
            <a:noFill/>
          </p:spPr>
          <p:txBody>
            <a:bodyPr wrap="square" rtlCol="0">
              <a:spAutoFit/>
            </a:bodyPr>
            <a:lstStyle/>
            <a:p>
              <a:pPr defTabSz="685647"/>
              <a:r>
                <a:rPr lang="en-US" sz="1400">
                  <a:solidFill>
                    <a:prstClr val="white"/>
                  </a:solidFill>
                  <a:latin typeface="Raleway" panose="020B0003030101060003" pitchFamily="34" charset="0"/>
                </a:rPr>
                <a:t>98%</a:t>
              </a:r>
            </a:p>
          </p:txBody>
        </p:sp>
        <p:sp>
          <p:nvSpPr>
            <p:cNvPr id="18" name="TextBox 17"/>
            <p:cNvSpPr txBox="1"/>
            <p:nvPr/>
          </p:nvSpPr>
          <p:spPr>
            <a:xfrm>
              <a:off x="3980630" y="3554542"/>
              <a:ext cx="796799" cy="697627"/>
            </a:xfrm>
            <a:prstGeom prst="rect">
              <a:avLst/>
            </a:prstGeom>
            <a:noFill/>
          </p:spPr>
          <p:txBody>
            <a:bodyPr wrap="square" rtlCol="0">
              <a:spAutoFit/>
            </a:bodyPr>
            <a:lstStyle/>
            <a:p>
              <a:pPr defTabSz="685647"/>
              <a:r>
                <a:rPr lang="en-US" sz="1400">
                  <a:solidFill>
                    <a:prstClr val="white"/>
                  </a:solidFill>
                  <a:latin typeface="Raleway" panose="020B0003030101060003" pitchFamily="34" charset="0"/>
                </a:rPr>
                <a:t>0.36%</a:t>
              </a:r>
            </a:p>
          </p:txBody>
        </p:sp>
        <p:sp>
          <p:nvSpPr>
            <p:cNvPr id="19" name="TextBox 18"/>
            <p:cNvSpPr txBox="1"/>
            <p:nvPr/>
          </p:nvSpPr>
          <p:spPr>
            <a:xfrm>
              <a:off x="3341090" y="3910470"/>
              <a:ext cx="796799" cy="410369"/>
            </a:xfrm>
            <a:prstGeom prst="rect">
              <a:avLst/>
            </a:prstGeom>
            <a:noFill/>
          </p:spPr>
          <p:txBody>
            <a:bodyPr wrap="square" rtlCol="0">
              <a:spAutoFit/>
            </a:bodyPr>
            <a:lstStyle/>
            <a:p>
              <a:pPr defTabSz="685647"/>
              <a:r>
                <a:rPr lang="en-US" sz="1400">
                  <a:solidFill>
                    <a:prstClr val="white"/>
                  </a:solidFill>
                  <a:latin typeface="Raleway" panose="020B0003030101060003" pitchFamily="34" charset="0"/>
                </a:rPr>
                <a:t>72%</a:t>
              </a:r>
            </a:p>
          </p:txBody>
        </p:sp>
        <p:sp>
          <p:nvSpPr>
            <p:cNvPr id="20" name="TextBox 19"/>
            <p:cNvSpPr txBox="1"/>
            <p:nvPr/>
          </p:nvSpPr>
          <p:spPr>
            <a:xfrm>
              <a:off x="7420308" y="3554542"/>
              <a:ext cx="796799" cy="410369"/>
            </a:xfrm>
            <a:prstGeom prst="rect">
              <a:avLst/>
            </a:prstGeom>
            <a:noFill/>
          </p:spPr>
          <p:txBody>
            <a:bodyPr wrap="square" rtlCol="0">
              <a:spAutoFit/>
            </a:bodyPr>
            <a:lstStyle/>
            <a:p>
              <a:pPr defTabSz="685647"/>
              <a:r>
                <a:rPr lang="en-US" sz="1400">
                  <a:solidFill>
                    <a:prstClr val="white"/>
                  </a:solidFill>
                  <a:latin typeface="Raleway" panose="020B0003030101060003" pitchFamily="34" charset="0"/>
                </a:rPr>
                <a:t>24%</a:t>
              </a:r>
            </a:p>
          </p:txBody>
        </p:sp>
        <p:sp>
          <p:nvSpPr>
            <p:cNvPr id="21" name="TextBox 20"/>
            <p:cNvSpPr txBox="1"/>
            <p:nvPr/>
          </p:nvSpPr>
          <p:spPr>
            <a:xfrm>
              <a:off x="8164339" y="3887425"/>
              <a:ext cx="796799" cy="410369"/>
            </a:xfrm>
            <a:prstGeom prst="rect">
              <a:avLst/>
            </a:prstGeom>
            <a:noFill/>
          </p:spPr>
          <p:txBody>
            <a:bodyPr wrap="square" rtlCol="0">
              <a:spAutoFit/>
            </a:bodyPr>
            <a:lstStyle/>
            <a:p>
              <a:pPr defTabSz="685647"/>
              <a:r>
                <a:rPr lang="en-US" sz="1400">
                  <a:solidFill>
                    <a:prstClr val="white"/>
                  </a:solidFill>
                  <a:latin typeface="Raleway" panose="020B0003030101060003" pitchFamily="34" charset="0"/>
                </a:rPr>
                <a:t>13%</a:t>
              </a:r>
            </a:p>
          </p:txBody>
        </p:sp>
      </p:grpSp>
      <p:sp>
        <p:nvSpPr>
          <p:cNvPr id="22" name="Text Placeholder 12"/>
          <p:cNvSpPr>
            <a:spLocks noGrp="1"/>
          </p:cNvSpPr>
          <p:nvPr>
            <p:ph type="body" sz="quarter" idx="16"/>
          </p:nvPr>
        </p:nvSpPr>
        <p:spPr>
          <a:xfrm>
            <a:off x="853688" y="420471"/>
            <a:ext cx="7427119" cy="459424"/>
          </a:xfrm>
        </p:spPr>
        <p:txBody>
          <a:bodyPr>
            <a:noAutofit/>
          </a:bodyPr>
          <a:lstStyle>
            <a:lvl1pPr algn="ctr">
              <a:defRPr sz="2700">
                <a:solidFill>
                  <a:srgbClr val="F36F2F"/>
                </a:solidFill>
                <a:latin typeface="Raleway" panose="020B0003030101060003" pitchFamily="34" charset="0"/>
              </a:defRPr>
            </a:lvl1pPr>
          </a:lstStyle>
          <a:p>
            <a:pPr lvl="0"/>
            <a:endParaRPr lang="en-US"/>
          </a:p>
        </p:txBody>
      </p:sp>
      <p:sp>
        <p:nvSpPr>
          <p:cNvPr id="23" name="Text Placeholder 14"/>
          <p:cNvSpPr>
            <a:spLocks noGrp="1"/>
          </p:cNvSpPr>
          <p:nvPr>
            <p:ph type="body" sz="quarter" idx="17" hasCustomPrompt="1"/>
          </p:nvPr>
        </p:nvSpPr>
        <p:spPr>
          <a:xfrm>
            <a:off x="1818094" y="925116"/>
            <a:ext cx="5486333" cy="459424"/>
          </a:xfrm>
        </p:spPr>
        <p:txBody>
          <a:bodyPr/>
          <a:lstStyle>
            <a:lvl1pPr algn="ctr">
              <a:defRPr/>
            </a:lvl1pPr>
          </a:lstStyle>
          <a:p>
            <a:pPr lvl="0"/>
            <a:r>
              <a:rPr lang="en-US"/>
              <a:t>There text</a:t>
            </a:r>
          </a:p>
        </p:txBody>
      </p:sp>
      <p:sp>
        <p:nvSpPr>
          <p:cNvPr id="34" name="Text Placeholder 21"/>
          <p:cNvSpPr>
            <a:spLocks noGrp="1"/>
          </p:cNvSpPr>
          <p:nvPr>
            <p:ph type="body" sz="quarter" idx="18" hasCustomPrompt="1"/>
          </p:nvPr>
        </p:nvSpPr>
        <p:spPr>
          <a:xfrm>
            <a:off x="6716879" y="2760148"/>
            <a:ext cx="1969923" cy="245293"/>
          </a:xfrm>
        </p:spPr>
        <p:txBody>
          <a:bodyPr/>
          <a:lstStyle>
            <a:lvl1pPr>
              <a:defRPr baseline="0">
                <a:solidFill>
                  <a:srgbClr val="F36F2F"/>
                </a:solidFill>
                <a:latin typeface="Raleway" panose="020B0003030101060003" pitchFamily="34" charset="0"/>
              </a:defRPr>
            </a:lvl1pPr>
          </a:lstStyle>
          <a:p>
            <a:pPr lvl="0"/>
            <a:r>
              <a:rPr lang="en-US"/>
              <a:t>There text</a:t>
            </a:r>
          </a:p>
        </p:txBody>
      </p:sp>
      <p:sp>
        <p:nvSpPr>
          <p:cNvPr id="35" name="Text Placeholder 21"/>
          <p:cNvSpPr>
            <a:spLocks noGrp="1"/>
          </p:cNvSpPr>
          <p:nvPr>
            <p:ph type="body" sz="quarter" idx="23" hasCustomPrompt="1"/>
          </p:nvPr>
        </p:nvSpPr>
        <p:spPr>
          <a:xfrm>
            <a:off x="6716879" y="3026070"/>
            <a:ext cx="1969923" cy="453349"/>
          </a:xfrm>
        </p:spPr>
        <p:txBody>
          <a:bodyPr/>
          <a:lstStyle>
            <a:lvl1pPr>
              <a:defRPr baseline="0"/>
            </a:lvl1pPr>
          </a:lstStyle>
          <a:p>
            <a:pPr lvl="0"/>
            <a:r>
              <a:rPr lang="en-US"/>
              <a:t>There text</a:t>
            </a:r>
          </a:p>
        </p:txBody>
      </p:sp>
      <p:sp>
        <p:nvSpPr>
          <p:cNvPr id="36" name="Text Placeholder 21"/>
          <p:cNvSpPr>
            <a:spLocks noGrp="1"/>
          </p:cNvSpPr>
          <p:nvPr>
            <p:ph type="body" sz="quarter" idx="24" hasCustomPrompt="1"/>
          </p:nvPr>
        </p:nvSpPr>
        <p:spPr>
          <a:xfrm>
            <a:off x="6716879" y="1861801"/>
            <a:ext cx="1969923" cy="245293"/>
          </a:xfrm>
        </p:spPr>
        <p:txBody>
          <a:bodyPr/>
          <a:lstStyle>
            <a:lvl1pPr>
              <a:defRPr baseline="0">
                <a:solidFill>
                  <a:srgbClr val="F36F2F"/>
                </a:solidFill>
                <a:latin typeface="Raleway" panose="020B0003030101060003" pitchFamily="34" charset="0"/>
              </a:defRPr>
            </a:lvl1pPr>
          </a:lstStyle>
          <a:p>
            <a:pPr lvl="0"/>
            <a:r>
              <a:rPr lang="en-US"/>
              <a:t>There text</a:t>
            </a:r>
          </a:p>
        </p:txBody>
      </p:sp>
      <p:sp>
        <p:nvSpPr>
          <p:cNvPr id="37" name="Text Placeholder 21"/>
          <p:cNvSpPr>
            <a:spLocks noGrp="1"/>
          </p:cNvSpPr>
          <p:nvPr>
            <p:ph type="body" sz="quarter" idx="25" hasCustomPrompt="1"/>
          </p:nvPr>
        </p:nvSpPr>
        <p:spPr>
          <a:xfrm>
            <a:off x="6716879" y="2127723"/>
            <a:ext cx="1969923" cy="453349"/>
          </a:xfrm>
        </p:spPr>
        <p:txBody>
          <a:bodyPr/>
          <a:lstStyle>
            <a:lvl1pPr>
              <a:defRPr baseline="0"/>
            </a:lvl1pPr>
          </a:lstStyle>
          <a:p>
            <a:pPr lvl="0"/>
            <a:r>
              <a:rPr lang="en-US"/>
              <a:t>There text</a:t>
            </a:r>
          </a:p>
        </p:txBody>
      </p:sp>
      <p:sp>
        <p:nvSpPr>
          <p:cNvPr id="38" name="Text Placeholder 21"/>
          <p:cNvSpPr>
            <a:spLocks noGrp="1"/>
          </p:cNvSpPr>
          <p:nvPr>
            <p:ph type="body" sz="quarter" idx="26" hasCustomPrompt="1"/>
          </p:nvPr>
        </p:nvSpPr>
        <p:spPr>
          <a:xfrm>
            <a:off x="6716879" y="3695979"/>
            <a:ext cx="1969923" cy="245293"/>
          </a:xfrm>
        </p:spPr>
        <p:txBody>
          <a:bodyPr/>
          <a:lstStyle>
            <a:lvl1pPr>
              <a:defRPr baseline="0">
                <a:solidFill>
                  <a:srgbClr val="F36F2F"/>
                </a:solidFill>
                <a:latin typeface="Raleway" panose="020B0003030101060003" pitchFamily="34" charset="0"/>
              </a:defRPr>
            </a:lvl1pPr>
          </a:lstStyle>
          <a:p>
            <a:pPr lvl="0"/>
            <a:r>
              <a:rPr lang="en-US"/>
              <a:t>There text</a:t>
            </a:r>
          </a:p>
        </p:txBody>
      </p:sp>
      <p:sp>
        <p:nvSpPr>
          <p:cNvPr id="39" name="Text Placeholder 21"/>
          <p:cNvSpPr>
            <a:spLocks noGrp="1"/>
          </p:cNvSpPr>
          <p:nvPr>
            <p:ph type="body" sz="quarter" idx="27" hasCustomPrompt="1"/>
          </p:nvPr>
        </p:nvSpPr>
        <p:spPr>
          <a:xfrm>
            <a:off x="6716879" y="3961902"/>
            <a:ext cx="1969923" cy="453349"/>
          </a:xfrm>
        </p:spPr>
        <p:txBody>
          <a:bodyPr/>
          <a:lstStyle>
            <a:lvl1pPr>
              <a:defRPr baseline="0"/>
            </a:lvl1pPr>
          </a:lstStyle>
          <a:p>
            <a:pPr lvl="0"/>
            <a:r>
              <a:rPr lang="en-US"/>
              <a:t>There text</a:t>
            </a:r>
          </a:p>
        </p:txBody>
      </p:sp>
      <p:sp>
        <p:nvSpPr>
          <p:cNvPr id="40" name="Text Placeholder 21"/>
          <p:cNvSpPr>
            <a:spLocks noGrp="1"/>
          </p:cNvSpPr>
          <p:nvPr>
            <p:ph type="body" sz="quarter" idx="28" hasCustomPrompt="1"/>
          </p:nvPr>
        </p:nvSpPr>
        <p:spPr>
          <a:xfrm>
            <a:off x="444665" y="2760148"/>
            <a:ext cx="1969923" cy="245293"/>
          </a:xfrm>
        </p:spPr>
        <p:txBody>
          <a:bodyPr/>
          <a:lstStyle>
            <a:lvl1pPr algn="r">
              <a:defRPr baseline="0">
                <a:solidFill>
                  <a:srgbClr val="F36F2F"/>
                </a:solidFill>
                <a:latin typeface="Raleway" panose="020B0003030101060003" pitchFamily="34" charset="0"/>
              </a:defRPr>
            </a:lvl1pPr>
          </a:lstStyle>
          <a:p>
            <a:pPr lvl="0"/>
            <a:r>
              <a:rPr lang="en-US"/>
              <a:t>There text</a:t>
            </a:r>
          </a:p>
        </p:txBody>
      </p:sp>
      <p:sp>
        <p:nvSpPr>
          <p:cNvPr id="41" name="Text Placeholder 21"/>
          <p:cNvSpPr>
            <a:spLocks noGrp="1"/>
          </p:cNvSpPr>
          <p:nvPr>
            <p:ph type="body" sz="quarter" idx="29" hasCustomPrompt="1"/>
          </p:nvPr>
        </p:nvSpPr>
        <p:spPr>
          <a:xfrm>
            <a:off x="444665" y="3026070"/>
            <a:ext cx="1969923" cy="453349"/>
          </a:xfrm>
        </p:spPr>
        <p:txBody>
          <a:bodyPr/>
          <a:lstStyle>
            <a:lvl1pPr algn="r">
              <a:defRPr baseline="0"/>
            </a:lvl1pPr>
          </a:lstStyle>
          <a:p>
            <a:pPr lvl="0"/>
            <a:r>
              <a:rPr lang="en-US"/>
              <a:t>There text</a:t>
            </a:r>
          </a:p>
        </p:txBody>
      </p:sp>
      <p:sp>
        <p:nvSpPr>
          <p:cNvPr id="42" name="Text Placeholder 21"/>
          <p:cNvSpPr>
            <a:spLocks noGrp="1"/>
          </p:cNvSpPr>
          <p:nvPr>
            <p:ph type="body" sz="quarter" idx="30" hasCustomPrompt="1"/>
          </p:nvPr>
        </p:nvSpPr>
        <p:spPr>
          <a:xfrm>
            <a:off x="444665" y="1861801"/>
            <a:ext cx="1969923" cy="245293"/>
          </a:xfrm>
        </p:spPr>
        <p:txBody>
          <a:bodyPr/>
          <a:lstStyle>
            <a:lvl1pPr algn="r">
              <a:defRPr baseline="0">
                <a:solidFill>
                  <a:srgbClr val="F36F2F"/>
                </a:solidFill>
                <a:latin typeface="Raleway" panose="020B0003030101060003" pitchFamily="34" charset="0"/>
              </a:defRPr>
            </a:lvl1pPr>
          </a:lstStyle>
          <a:p>
            <a:pPr lvl="0"/>
            <a:r>
              <a:rPr lang="en-US"/>
              <a:t>There text</a:t>
            </a:r>
          </a:p>
        </p:txBody>
      </p:sp>
      <p:sp>
        <p:nvSpPr>
          <p:cNvPr id="43" name="Text Placeholder 21"/>
          <p:cNvSpPr>
            <a:spLocks noGrp="1"/>
          </p:cNvSpPr>
          <p:nvPr>
            <p:ph type="body" sz="quarter" idx="31" hasCustomPrompt="1"/>
          </p:nvPr>
        </p:nvSpPr>
        <p:spPr>
          <a:xfrm>
            <a:off x="444665" y="2127723"/>
            <a:ext cx="1969923" cy="453349"/>
          </a:xfrm>
        </p:spPr>
        <p:txBody>
          <a:bodyPr/>
          <a:lstStyle>
            <a:lvl1pPr algn="r">
              <a:defRPr baseline="0"/>
            </a:lvl1pPr>
          </a:lstStyle>
          <a:p>
            <a:pPr lvl="0"/>
            <a:r>
              <a:rPr lang="en-US"/>
              <a:t>There text</a:t>
            </a:r>
          </a:p>
        </p:txBody>
      </p:sp>
      <p:sp>
        <p:nvSpPr>
          <p:cNvPr id="44" name="Text Placeholder 21"/>
          <p:cNvSpPr>
            <a:spLocks noGrp="1"/>
          </p:cNvSpPr>
          <p:nvPr>
            <p:ph type="body" sz="quarter" idx="32" hasCustomPrompt="1"/>
          </p:nvPr>
        </p:nvSpPr>
        <p:spPr>
          <a:xfrm>
            <a:off x="444665" y="3695979"/>
            <a:ext cx="1969923" cy="245293"/>
          </a:xfrm>
        </p:spPr>
        <p:txBody>
          <a:bodyPr/>
          <a:lstStyle>
            <a:lvl1pPr algn="r">
              <a:defRPr baseline="0">
                <a:solidFill>
                  <a:srgbClr val="F36F2F"/>
                </a:solidFill>
                <a:latin typeface="Raleway" panose="020B0003030101060003" pitchFamily="34" charset="0"/>
              </a:defRPr>
            </a:lvl1pPr>
          </a:lstStyle>
          <a:p>
            <a:pPr lvl="0"/>
            <a:r>
              <a:rPr lang="en-US"/>
              <a:t>There text</a:t>
            </a:r>
          </a:p>
        </p:txBody>
      </p:sp>
      <p:sp>
        <p:nvSpPr>
          <p:cNvPr id="45" name="Text Placeholder 21"/>
          <p:cNvSpPr>
            <a:spLocks noGrp="1"/>
          </p:cNvSpPr>
          <p:nvPr>
            <p:ph type="body" sz="quarter" idx="33" hasCustomPrompt="1"/>
          </p:nvPr>
        </p:nvSpPr>
        <p:spPr>
          <a:xfrm>
            <a:off x="444665" y="3961902"/>
            <a:ext cx="1969923" cy="453349"/>
          </a:xfrm>
        </p:spPr>
        <p:txBody>
          <a:bodyPr/>
          <a:lstStyle>
            <a:lvl1pPr algn="r">
              <a:defRPr baseline="0"/>
            </a:lvl1pPr>
          </a:lstStyle>
          <a:p>
            <a:pPr lvl="0"/>
            <a:r>
              <a:rPr lang="en-US"/>
              <a:t>There text</a:t>
            </a:r>
          </a:p>
        </p:txBody>
      </p:sp>
    </p:spTree>
    <p:extLst>
      <p:ext uri="{BB962C8B-B14F-4D97-AF65-F5344CB8AC3E}">
        <p14:creationId xmlns:p14="http://schemas.microsoft.com/office/powerpoint/2010/main" val="1956423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8CB8BE-0AC3-404D-AF11-3DF0C0C08CD9}"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5" name="Footer Placeholder 4"/>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6" name="Slide Number Placeholder 5"/>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8" name="Picture Placeholder 7"/>
          <p:cNvSpPr>
            <a:spLocks noGrp="1"/>
          </p:cNvSpPr>
          <p:nvPr>
            <p:ph type="pic" sz="quarter" idx="13"/>
          </p:nvPr>
        </p:nvSpPr>
        <p:spPr>
          <a:xfrm>
            <a:off x="457200" y="514352"/>
            <a:ext cx="4114800" cy="4143375"/>
          </a:xfrm>
        </p:spPr>
        <p:txBody>
          <a:bodyPr/>
          <a:lstStyle/>
          <a:p>
            <a:endParaRPr lang="en-US" dirty="0"/>
          </a:p>
        </p:txBody>
      </p:sp>
      <p:sp>
        <p:nvSpPr>
          <p:cNvPr id="10" name="Text Placeholder 9"/>
          <p:cNvSpPr>
            <a:spLocks noGrp="1"/>
          </p:cNvSpPr>
          <p:nvPr>
            <p:ph type="body" sz="quarter" idx="14" hasCustomPrompt="1"/>
          </p:nvPr>
        </p:nvSpPr>
        <p:spPr>
          <a:xfrm>
            <a:off x="5273280" y="1784885"/>
            <a:ext cx="1250044" cy="246639"/>
          </a:xfrm>
        </p:spPr>
        <p:txBody>
          <a:bodyPr>
            <a:normAutofit/>
          </a:bodyPr>
          <a:lstStyle>
            <a:lvl1pPr>
              <a:defRPr sz="1200">
                <a:solidFill>
                  <a:srgbClr val="F36F2F"/>
                </a:solidFill>
                <a:latin typeface="Raleway" panose="020B0003030101060003" pitchFamily="34" charset="0"/>
              </a:defRPr>
            </a:lvl1pPr>
          </a:lstStyle>
          <a:p>
            <a:pPr lvl="0"/>
            <a:r>
              <a:rPr lang="en-US"/>
              <a:t>There text</a:t>
            </a:r>
          </a:p>
        </p:txBody>
      </p:sp>
      <p:sp>
        <p:nvSpPr>
          <p:cNvPr id="12" name="Text Placeholder 11"/>
          <p:cNvSpPr>
            <a:spLocks noGrp="1"/>
          </p:cNvSpPr>
          <p:nvPr>
            <p:ph type="body" sz="quarter" idx="15" hasCustomPrompt="1"/>
          </p:nvPr>
        </p:nvSpPr>
        <p:spPr>
          <a:xfrm>
            <a:off x="5273279" y="2108598"/>
            <a:ext cx="2541984" cy="1825228"/>
          </a:xfrm>
        </p:spPr>
        <p:txBody>
          <a:bodyPr/>
          <a:lstStyle>
            <a:lvl1pPr>
              <a:defRPr/>
            </a:lvl1pPr>
          </a:lstStyle>
          <a:p>
            <a:pPr lvl="0"/>
            <a:r>
              <a:rPr lang="en-US"/>
              <a:t>There text</a:t>
            </a:r>
          </a:p>
        </p:txBody>
      </p:sp>
    </p:spTree>
    <p:extLst>
      <p:ext uri="{BB962C8B-B14F-4D97-AF65-F5344CB8AC3E}">
        <p14:creationId xmlns:p14="http://schemas.microsoft.com/office/powerpoint/2010/main" val="25472155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E194FD7-38C5-334E-84DB-ED78E92A4AD9}"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4" name="Footer Placeholder 3"/>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5" name="Slide Number Placeholder 4"/>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6" name="Text Placeholder 12"/>
          <p:cNvSpPr>
            <a:spLocks noGrp="1"/>
          </p:cNvSpPr>
          <p:nvPr>
            <p:ph type="body" sz="quarter" idx="16"/>
          </p:nvPr>
        </p:nvSpPr>
        <p:spPr>
          <a:xfrm>
            <a:off x="853688" y="420471"/>
            <a:ext cx="7427119" cy="459424"/>
          </a:xfrm>
        </p:spPr>
        <p:txBody>
          <a:bodyPr>
            <a:noAutofit/>
          </a:bodyPr>
          <a:lstStyle>
            <a:lvl1pPr algn="ctr">
              <a:defRPr sz="2700">
                <a:solidFill>
                  <a:srgbClr val="F36F2F"/>
                </a:solidFill>
                <a:latin typeface="Raleway" panose="020B0003030101060003" pitchFamily="34" charset="0"/>
              </a:defRPr>
            </a:lvl1pPr>
          </a:lstStyle>
          <a:p>
            <a:pPr lvl="0"/>
            <a:endParaRPr lang="en-US"/>
          </a:p>
        </p:txBody>
      </p:sp>
      <p:sp>
        <p:nvSpPr>
          <p:cNvPr id="7" name="Text Placeholder 14"/>
          <p:cNvSpPr>
            <a:spLocks noGrp="1"/>
          </p:cNvSpPr>
          <p:nvPr>
            <p:ph type="body" sz="quarter" idx="17" hasCustomPrompt="1"/>
          </p:nvPr>
        </p:nvSpPr>
        <p:spPr>
          <a:xfrm>
            <a:off x="1818094" y="925116"/>
            <a:ext cx="5486333" cy="459424"/>
          </a:xfrm>
        </p:spPr>
        <p:txBody>
          <a:bodyPr/>
          <a:lstStyle>
            <a:lvl1pPr algn="ctr">
              <a:defRPr/>
            </a:lvl1pPr>
          </a:lstStyle>
          <a:p>
            <a:pPr lvl="0"/>
            <a:r>
              <a:rPr lang="en-US"/>
              <a:t>There text</a:t>
            </a:r>
          </a:p>
        </p:txBody>
      </p:sp>
      <p:sp>
        <p:nvSpPr>
          <p:cNvPr id="9" name="Text Placeholder 8"/>
          <p:cNvSpPr>
            <a:spLocks noGrp="1"/>
          </p:cNvSpPr>
          <p:nvPr>
            <p:ph type="body" sz="quarter" idx="18" hasCustomPrompt="1"/>
          </p:nvPr>
        </p:nvSpPr>
        <p:spPr>
          <a:xfrm>
            <a:off x="4572000" y="1906896"/>
            <a:ext cx="4114800" cy="979189"/>
          </a:xfrm>
        </p:spPr>
        <p:txBody>
          <a:bodyPr/>
          <a:lstStyle>
            <a:lvl1pPr>
              <a:defRPr/>
            </a:lvl1pPr>
          </a:lstStyle>
          <a:p>
            <a:pPr lvl="0"/>
            <a:r>
              <a:rPr lang="en-US"/>
              <a:t>There text</a:t>
            </a:r>
          </a:p>
        </p:txBody>
      </p:sp>
      <p:sp>
        <p:nvSpPr>
          <p:cNvPr id="10" name="Text Placeholder 51"/>
          <p:cNvSpPr>
            <a:spLocks noGrp="1"/>
          </p:cNvSpPr>
          <p:nvPr>
            <p:ph type="body" sz="quarter" idx="19" hasCustomPrompt="1"/>
          </p:nvPr>
        </p:nvSpPr>
        <p:spPr>
          <a:xfrm>
            <a:off x="4585235" y="4039162"/>
            <a:ext cx="1715553" cy="579386"/>
          </a:xfrm>
        </p:spPr>
        <p:txBody>
          <a:bodyPr/>
          <a:lstStyle>
            <a:lvl1pPr algn="ctr">
              <a:defRPr/>
            </a:lvl1pPr>
          </a:lstStyle>
          <a:p>
            <a:pPr lvl="0"/>
            <a:r>
              <a:rPr lang="en-US"/>
              <a:t>There text</a:t>
            </a:r>
          </a:p>
        </p:txBody>
      </p:sp>
      <p:sp>
        <p:nvSpPr>
          <p:cNvPr id="11" name="Text Placeholder 51"/>
          <p:cNvSpPr>
            <a:spLocks noGrp="1"/>
          </p:cNvSpPr>
          <p:nvPr>
            <p:ph type="body" sz="quarter" idx="20" hasCustomPrompt="1"/>
          </p:nvPr>
        </p:nvSpPr>
        <p:spPr>
          <a:xfrm>
            <a:off x="6964643" y="4113643"/>
            <a:ext cx="1715553" cy="579386"/>
          </a:xfrm>
        </p:spPr>
        <p:txBody>
          <a:bodyPr/>
          <a:lstStyle>
            <a:lvl1pPr algn="ctr">
              <a:defRPr/>
            </a:lvl1pPr>
          </a:lstStyle>
          <a:p>
            <a:pPr lvl="0"/>
            <a:r>
              <a:rPr lang="en-US"/>
              <a:t>There text</a:t>
            </a:r>
          </a:p>
        </p:txBody>
      </p:sp>
      <p:sp>
        <p:nvSpPr>
          <p:cNvPr id="12" name="Text Placeholder 51"/>
          <p:cNvSpPr>
            <a:spLocks noGrp="1"/>
          </p:cNvSpPr>
          <p:nvPr>
            <p:ph type="body" sz="quarter" idx="21" hasCustomPrompt="1"/>
          </p:nvPr>
        </p:nvSpPr>
        <p:spPr>
          <a:xfrm>
            <a:off x="6971249" y="3175426"/>
            <a:ext cx="1715553" cy="579386"/>
          </a:xfrm>
        </p:spPr>
        <p:txBody>
          <a:bodyPr/>
          <a:lstStyle>
            <a:lvl1pPr algn="ctr">
              <a:defRPr/>
            </a:lvl1pPr>
          </a:lstStyle>
          <a:p>
            <a:pPr lvl="0"/>
            <a:r>
              <a:rPr lang="en-US"/>
              <a:t>There text</a:t>
            </a:r>
          </a:p>
        </p:txBody>
      </p:sp>
      <p:sp>
        <p:nvSpPr>
          <p:cNvPr id="13" name="Text Placeholder 51"/>
          <p:cNvSpPr>
            <a:spLocks noGrp="1"/>
          </p:cNvSpPr>
          <p:nvPr>
            <p:ph type="body" sz="quarter" idx="23" hasCustomPrompt="1"/>
          </p:nvPr>
        </p:nvSpPr>
        <p:spPr>
          <a:xfrm>
            <a:off x="4585235" y="3096211"/>
            <a:ext cx="1715553" cy="579386"/>
          </a:xfrm>
        </p:spPr>
        <p:txBody>
          <a:bodyPr/>
          <a:lstStyle>
            <a:lvl1pPr algn="ctr">
              <a:defRPr/>
            </a:lvl1pPr>
          </a:lstStyle>
          <a:p>
            <a:pPr lvl="0"/>
            <a:r>
              <a:rPr lang="en-US"/>
              <a:t>There text</a:t>
            </a:r>
          </a:p>
        </p:txBody>
      </p:sp>
      <p:sp>
        <p:nvSpPr>
          <p:cNvPr id="14" name="Text Placeholder 64"/>
          <p:cNvSpPr>
            <a:spLocks noGrp="1"/>
          </p:cNvSpPr>
          <p:nvPr>
            <p:ph type="body" sz="quarter" idx="30" hasCustomPrompt="1"/>
          </p:nvPr>
        </p:nvSpPr>
        <p:spPr>
          <a:xfrm>
            <a:off x="4582883" y="2886076"/>
            <a:ext cx="1218009" cy="210134"/>
          </a:xfrm>
        </p:spPr>
        <p:txBody>
          <a:bodyPr/>
          <a:lstStyle>
            <a:lvl1pPr algn="ctr">
              <a:defRPr>
                <a:solidFill>
                  <a:srgbClr val="DF6F2F"/>
                </a:solidFill>
                <a:latin typeface="Raleway" panose="020B0003030101060003" pitchFamily="34" charset="0"/>
              </a:defRPr>
            </a:lvl1pPr>
          </a:lstStyle>
          <a:p>
            <a:pPr lvl="0"/>
            <a:r>
              <a:rPr lang="en-US"/>
              <a:t>There text</a:t>
            </a:r>
          </a:p>
        </p:txBody>
      </p:sp>
      <p:sp>
        <p:nvSpPr>
          <p:cNvPr id="15" name="Text Placeholder 64"/>
          <p:cNvSpPr>
            <a:spLocks noGrp="1"/>
          </p:cNvSpPr>
          <p:nvPr>
            <p:ph type="body" sz="quarter" idx="31" hasCustomPrompt="1"/>
          </p:nvPr>
        </p:nvSpPr>
        <p:spPr>
          <a:xfrm>
            <a:off x="6963254" y="2960311"/>
            <a:ext cx="1218009" cy="210134"/>
          </a:xfrm>
        </p:spPr>
        <p:txBody>
          <a:bodyPr/>
          <a:lstStyle>
            <a:lvl1pPr algn="ctr">
              <a:defRPr>
                <a:solidFill>
                  <a:srgbClr val="DF6F2F"/>
                </a:solidFill>
                <a:latin typeface="Raleway" panose="020B0003030101060003" pitchFamily="34" charset="0"/>
              </a:defRPr>
            </a:lvl1pPr>
          </a:lstStyle>
          <a:p>
            <a:pPr lvl="0"/>
            <a:r>
              <a:rPr lang="en-US"/>
              <a:t>There text</a:t>
            </a:r>
          </a:p>
        </p:txBody>
      </p:sp>
      <p:sp>
        <p:nvSpPr>
          <p:cNvPr id="16" name="Text Placeholder 64"/>
          <p:cNvSpPr>
            <a:spLocks noGrp="1"/>
          </p:cNvSpPr>
          <p:nvPr>
            <p:ph type="body" sz="quarter" idx="32" hasCustomPrompt="1"/>
          </p:nvPr>
        </p:nvSpPr>
        <p:spPr>
          <a:xfrm>
            <a:off x="4582883" y="3821368"/>
            <a:ext cx="1218009" cy="210134"/>
          </a:xfrm>
        </p:spPr>
        <p:txBody>
          <a:bodyPr/>
          <a:lstStyle>
            <a:lvl1pPr algn="ctr">
              <a:defRPr>
                <a:solidFill>
                  <a:srgbClr val="DF6F2F"/>
                </a:solidFill>
                <a:latin typeface="Raleway" panose="020B0003030101060003" pitchFamily="34" charset="0"/>
              </a:defRPr>
            </a:lvl1pPr>
          </a:lstStyle>
          <a:p>
            <a:pPr lvl="0"/>
            <a:r>
              <a:rPr lang="en-US"/>
              <a:t>There text</a:t>
            </a:r>
          </a:p>
        </p:txBody>
      </p:sp>
      <p:sp>
        <p:nvSpPr>
          <p:cNvPr id="17" name="Text Placeholder 64"/>
          <p:cNvSpPr>
            <a:spLocks noGrp="1"/>
          </p:cNvSpPr>
          <p:nvPr>
            <p:ph type="body" sz="quarter" idx="33" hasCustomPrompt="1"/>
          </p:nvPr>
        </p:nvSpPr>
        <p:spPr>
          <a:xfrm>
            <a:off x="6963254" y="3907384"/>
            <a:ext cx="1218009" cy="210134"/>
          </a:xfrm>
        </p:spPr>
        <p:txBody>
          <a:bodyPr/>
          <a:lstStyle>
            <a:lvl1pPr algn="ctr">
              <a:defRPr>
                <a:solidFill>
                  <a:srgbClr val="DF6F2F"/>
                </a:solidFill>
                <a:latin typeface="Raleway" panose="020B0003030101060003" pitchFamily="34" charset="0"/>
              </a:defRPr>
            </a:lvl1pPr>
          </a:lstStyle>
          <a:p>
            <a:pPr lvl="0"/>
            <a:r>
              <a:rPr lang="en-US"/>
              <a:t>There text</a:t>
            </a:r>
          </a:p>
        </p:txBody>
      </p:sp>
      <p:sp>
        <p:nvSpPr>
          <p:cNvPr id="18" name="Text Placeholder 64"/>
          <p:cNvSpPr>
            <a:spLocks noGrp="1"/>
          </p:cNvSpPr>
          <p:nvPr>
            <p:ph type="body" sz="quarter" idx="34" hasCustomPrompt="1"/>
          </p:nvPr>
        </p:nvSpPr>
        <p:spPr>
          <a:xfrm>
            <a:off x="4582882" y="1700215"/>
            <a:ext cx="1439300" cy="210134"/>
          </a:xfrm>
        </p:spPr>
        <p:txBody>
          <a:bodyPr/>
          <a:lstStyle>
            <a:lvl1pPr algn="l">
              <a:defRPr>
                <a:solidFill>
                  <a:srgbClr val="DF6F2F"/>
                </a:solidFill>
                <a:latin typeface="Raleway" panose="020B0003030101060003" pitchFamily="34" charset="0"/>
              </a:defRPr>
            </a:lvl1pPr>
          </a:lstStyle>
          <a:p>
            <a:pPr lvl="0"/>
            <a:r>
              <a:rPr lang="en-US"/>
              <a:t>There text</a:t>
            </a:r>
          </a:p>
        </p:txBody>
      </p:sp>
    </p:spTree>
    <p:extLst>
      <p:ext uri="{BB962C8B-B14F-4D97-AF65-F5344CB8AC3E}">
        <p14:creationId xmlns:p14="http://schemas.microsoft.com/office/powerpoint/2010/main" val="15398845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25D63B1-E58B-A144-A60E-03DA90FFA14D}"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4" name="Footer Placeholder 3"/>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5" name="Slide Number Placeholder 4"/>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6" name="Text Placeholder 12"/>
          <p:cNvSpPr>
            <a:spLocks noGrp="1"/>
          </p:cNvSpPr>
          <p:nvPr>
            <p:ph type="body" sz="quarter" idx="16"/>
          </p:nvPr>
        </p:nvSpPr>
        <p:spPr>
          <a:xfrm>
            <a:off x="853688" y="420471"/>
            <a:ext cx="7427119" cy="459424"/>
          </a:xfrm>
        </p:spPr>
        <p:txBody>
          <a:bodyPr>
            <a:noAutofit/>
          </a:bodyPr>
          <a:lstStyle>
            <a:lvl1pPr algn="ctr">
              <a:defRPr sz="2700">
                <a:solidFill>
                  <a:srgbClr val="F36F2F"/>
                </a:solidFill>
                <a:latin typeface="Raleway" panose="020B0003030101060003" pitchFamily="34" charset="0"/>
              </a:defRPr>
            </a:lvl1pPr>
          </a:lstStyle>
          <a:p>
            <a:pPr lvl="0"/>
            <a:endParaRPr lang="en-US"/>
          </a:p>
        </p:txBody>
      </p:sp>
      <p:sp>
        <p:nvSpPr>
          <p:cNvPr id="7" name="Text Placeholder 14"/>
          <p:cNvSpPr>
            <a:spLocks noGrp="1"/>
          </p:cNvSpPr>
          <p:nvPr>
            <p:ph type="body" sz="quarter" idx="17" hasCustomPrompt="1"/>
          </p:nvPr>
        </p:nvSpPr>
        <p:spPr>
          <a:xfrm>
            <a:off x="1818094" y="925116"/>
            <a:ext cx="5486333" cy="459424"/>
          </a:xfrm>
        </p:spPr>
        <p:txBody>
          <a:bodyPr/>
          <a:lstStyle>
            <a:lvl1pPr algn="ctr">
              <a:defRPr/>
            </a:lvl1pPr>
          </a:lstStyle>
          <a:p>
            <a:pPr lvl="0"/>
            <a:r>
              <a:rPr lang="en-US"/>
              <a:t>There text</a:t>
            </a:r>
          </a:p>
        </p:txBody>
      </p:sp>
      <p:sp>
        <p:nvSpPr>
          <p:cNvPr id="8" name="Text Placeholder 12"/>
          <p:cNvSpPr>
            <a:spLocks noGrp="1"/>
          </p:cNvSpPr>
          <p:nvPr>
            <p:ph type="body" sz="quarter" idx="18" hasCustomPrompt="1"/>
          </p:nvPr>
        </p:nvSpPr>
        <p:spPr>
          <a:xfrm>
            <a:off x="511492" y="2669381"/>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9" name="Text Placeholder 14"/>
          <p:cNvSpPr>
            <a:spLocks noGrp="1"/>
          </p:cNvSpPr>
          <p:nvPr>
            <p:ph type="body" sz="quarter" idx="19" hasCustomPrompt="1"/>
          </p:nvPr>
        </p:nvSpPr>
        <p:spPr>
          <a:xfrm>
            <a:off x="497649" y="3142062"/>
            <a:ext cx="1360885" cy="586978"/>
          </a:xfrm>
        </p:spPr>
        <p:txBody>
          <a:bodyPr/>
          <a:lstStyle>
            <a:lvl1pPr>
              <a:defRPr/>
            </a:lvl1pPr>
          </a:lstStyle>
          <a:p>
            <a:pPr lvl="0"/>
            <a:r>
              <a:rPr lang="en-US"/>
              <a:t>There text</a:t>
            </a:r>
          </a:p>
        </p:txBody>
      </p:sp>
      <p:sp>
        <p:nvSpPr>
          <p:cNvPr id="10" name="Text Placeholder 12"/>
          <p:cNvSpPr>
            <a:spLocks noGrp="1"/>
          </p:cNvSpPr>
          <p:nvPr>
            <p:ph type="body" sz="quarter" idx="20" hasCustomPrompt="1"/>
          </p:nvPr>
        </p:nvSpPr>
        <p:spPr>
          <a:xfrm>
            <a:off x="2229664" y="2669381"/>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11" name="Text Placeholder 14"/>
          <p:cNvSpPr>
            <a:spLocks noGrp="1"/>
          </p:cNvSpPr>
          <p:nvPr>
            <p:ph type="body" sz="quarter" idx="21" hasCustomPrompt="1"/>
          </p:nvPr>
        </p:nvSpPr>
        <p:spPr>
          <a:xfrm>
            <a:off x="2215821" y="3142062"/>
            <a:ext cx="1360885" cy="586978"/>
          </a:xfrm>
        </p:spPr>
        <p:txBody>
          <a:bodyPr/>
          <a:lstStyle>
            <a:lvl1pPr>
              <a:defRPr/>
            </a:lvl1pPr>
          </a:lstStyle>
          <a:p>
            <a:pPr lvl="0"/>
            <a:r>
              <a:rPr lang="en-US"/>
              <a:t>There text</a:t>
            </a:r>
          </a:p>
        </p:txBody>
      </p:sp>
      <p:sp>
        <p:nvSpPr>
          <p:cNvPr id="12" name="Text Placeholder 12"/>
          <p:cNvSpPr>
            <a:spLocks noGrp="1"/>
          </p:cNvSpPr>
          <p:nvPr>
            <p:ph type="body" sz="quarter" idx="22" hasCustomPrompt="1"/>
          </p:nvPr>
        </p:nvSpPr>
        <p:spPr>
          <a:xfrm>
            <a:off x="3947836" y="2669381"/>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13" name="Text Placeholder 14"/>
          <p:cNvSpPr>
            <a:spLocks noGrp="1"/>
          </p:cNvSpPr>
          <p:nvPr>
            <p:ph type="body" sz="quarter" idx="23" hasCustomPrompt="1"/>
          </p:nvPr>
        </p:nvSpPr>
        <p:spPr>
          <a:xfrm>
            <a:off x="3933993" y="3142062"/>
            <a:ext cx="1360885" cy="586978"/>
          </a:xfrm>
        </p:spPr>
        <p:txBody>
          <a:bodyPr/>
          <a:lstStyle>
            <a:lvl1pPr>
              <a:defRPr/>
            </a:lvl1pPr>
          </a:lstStyle>
          <a:p>
            <a:pPr lvl="0"/>
            <a:r>
              <a:rPr lang="en-US"/>
              <a:t>There text</a:t>
            </a:r>
          </a:p>
        </p:txBody>
      </p:sp>
      <p:sp>
        <p:nvSpPr>
          <p:cNvPr id="14" name="Rectangle 13"/>
          <p:cNvSpPr/>
          <p:nvPr userDrawn="1"/>
        </p:nvSpPr>
        <p:spPr>
          <a:xfrm>
            <a:off x="870910" y="3047834"/>
            <a:ext cx="614363" cy="6858"/>
          </a:xfrm>
          <a:prstGeom prst="rect">
            <a:avLst/>
          </a:prstGeom>
          <a:solidFill>
            <a:srgbClr val="DF6F2F"/>
          </a:solidFill>
          <a:ln>
            <a:solidFill>
              <a:srgbClr val="DF6F2F"/>
            </a:solidFill>
          </a:ln>
        </p:spPr>
        <p:style>
          <a:lnRef idx="2">
            <a:schemeClr val="accent1">
              <a:shade val="50000"/>
            </a:schemeClr>
          </a:lnRef>
          <a:fillRef idx="1">
            <a:schemeClr val="accent1"/>
          </a:fillRef>
          <a:effectRef idx="0">
            <a:schemeClr val="accent1"/>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sp>
        <p:nvSpPr>
          <p:cNvPr id="15" name="Rectangle 14"/>
          <p:cNvSpPr/>
          <p:nvPr userDrawn="1"/>
        </p:nvSpPr>
        <p:spPr>
          <a:xfrm>
            <a:off x="2589082" y="3047834"/>
            <a:ext cx="614363" cy="6858"/>
          </a:xfrm>
          <a:prstGeom prst="rect">
            <a:avLst/>
          </a:prstGeom>
          <a:solidFill>
            <a:srgbClr val="DF6F2F"/>
          </a:solidFill>
          <a:ln>
            <a:solidFill>
              <a:srgbClr val="DF6F2F"/>
            </a:solidFill>
          </a:ln>
        </p:spPr>
        <p:style>
          <a:lnRef idx="2">
            <a:schemeClr val="accent1">
              <a:shade val="50000"/>
            </a:schemeClr>
          </a:lnRef>
          <a:fillRef idx="1">
            <a:schemeClr val="accent1"/>
          </a:fillRef>
          <a:effectRef idx="0">
            <a:schemeClr val="accent1"/>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sp>
        <p:nvSpPr>
          <p:cNvPr id="16" name="Rectangle 15"/>
          <p:cNvSpPr/>
          <p:nvPr userDrawn="1"/>
        </p:nvSpPr>
        <p:spPr>
          <a:xfrm>
            <a:off x="4307254" y="3047834"/>
            <a:ext cx="614363" cy="6858"/>
          </a:xfrm>
          <a:prstGeom prst="rect">
            <a:avLst/>
          </a:prstGeom>
          <a:solidFill>
            <a:srgbClr val="DF6F2F"/>
          </a:solidFill>
          <a:ln>
            <a:solidFill>
              <a:srgbClr val="DF6F2F"/>
            </a:solidFill>
          </a:ln>
        </p:spPr>
        <p:style>
          <a:lnRef idx="2">
            <a:schemeClr val="accent1">
              <a:shade val="50000"/>
            </a:schemeClr>
          </a:lnRef>
          <a:fillRef idx="1">
            <a:schemeClr val="accent1"/>
          </a:fillRef>
          <a:effectRef idx="0">
            <a:schemeClr val="accent1"/>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sp>
        <p:nvSpPr>
          <p:cNvPr id="17" name="Rectangle 16"/>
          <p:cNvSpPr/>
          <p:nvPr userDrawn="1"/>
        </p:nvSpPr>
        <p:spPr>
          <a:xfrm>
            <a:off x="887621" y="2165570"/>
            <a:ext cx="521091" cy="469359"/>
          </a:xfrm>
          <a:prstGeom prst="rect">
            <a:avLst/>
          </a:prstGeom>
        </p:spPr>
        <p:txBody>
          <a:bodyPr wrap="none" lIns="68567" tIns="34289" rIns="68567" bIns="34289">
            <a:spAutoFit/>
          </a:bodyPr>
          <a:lstStyle/>
          <a:p>
            <a:pPr defTabSz="685647"/>
            <a:r>
              <a:rPr lang="en-US" sz="2600" dirty="0">
                <a:solidFill>
                  <a:srgbClr val="616A77"/>
                </a:solidFill>
                <a:latin typeface="et-line" panose="02000503000000000000" pitchFamily="2" charset="2"/>
              </a:rPr>
              <a:t></a:t>
            </a:r>
            <a:endParaRPr lang="en-US" sz="2600" dirty="0">
              <a:solidFill>
                <a:srgbClr val="616A77"/>
              </a:solidFill>
              <a:latin typeface="Times New Roman"/>
            </a:endParaRPr>
          </a:p>
        </p:txBody>
      </p:sp>
      <p:sp>
        <p:nvSpPr>
          <p:cNvPr id="18" name="Rectangle 17"/>
          <p:cNvSpPr/>
          <p:nvPr userDrawn="1"/>
        </p:nvSpPr>
        <p:spPr>
          <a:xfrm>
            <a:off x="2668910" y="2165570"/>
            <a:ext cx="521091" cy="469359"/>
          </a:xfrm>
          <a:prstGeom prst="rect">
            <a:avLst/>
          </a:prstGeom>
        </p:spPr>
        <p:txBody>
          <a:bodyPr wrap="none" lIns="68567" tIns="34289" rIns="68567" bIns="34289">
            <a:spAutoFit/>
          </a:bodyPr>
          <a:lstStyle/>
          <a:p>
            <a:pPr defTabSz="685647"/>
            <a:r>
              <a:rPr lang="en-US" sz="2600" dirty="0">
                <a:solidFill>
                  <a:srgbClr val="616A77"/>
                </a:solidFill>
                <a:latin typeface="et-line" panose="02000503000000000000" pitchFamily="2" charset="2"/>
              </a:rPr>
              <a:t></a:t>
            </a:r>
            <a:endParaRPr lang="en-US" sz="2600" dirty="0">
              <a:solidFill>
                <a:srgbClr val="616A77"/>
              </a:solidFill>
              <a:latin typeface="Times New Roman"/>
            </a:endParaRPr>
          </a:p>
        </p:txBody>
      </p:sp>
      <p:sp>
        <p:nvSpPr>
          <p:cNvPr id="19" name="Rectangle 18"/>
          <p:cNvSpPr/>
          <p:nvPr userDrawn="1"/>
        </p:nvSpPr>
        <p:spPr>
          <a:xfrm>
            <a:off x="4397900" y="2165570"/>
            <a:ext cx="521091" cy="469359"/>
          </a:xfrm>
          <a:prstGeom prst="rect">
            <a:avLst/>
          </a:prstGeom>
        </p:spPr>
        <p:txBody>
          <a:bodyPr wrap="none" lIns="68567" tIns="34289" rIns="68567" bIns="34289">
            <a:spAutoFit/>
          </a:bodyPr>
          <a:lstStyle/>
          <a:p>
            <a:pPr defTabSz="685647"/>
            <a:r>
              <a:rPr lang="en-US" sz="2600" dirty="0">
                <a:solidFill>
                  <a:srgbClr val="616A77"/>
                </a:solidFill>
                <a:latin typeface="et-line" panose="02000503000000000000" pitchFamily="2" charset="2"/>
              </a:rPr>
              <a:t></a:t>
            </a:r>
            <a:endParaRPr lang="en-US" sz="2600" dirty="0">
              <a:solidFill>
                <a:srgbClr val="616A77"/>
              </a:solidFill>
              <a:latin typeface="Times New Roman"/>
            </a:endParaRPr>
          </a:p>
        </p:txBody>
      </p:sp>
    </p:spTree>
    <p:extLst>
      <p:ext uri="{BB962C8B-B14F-4D97-AF65-F5344CB8AC3E}">
        <p14:creationId xmlns:p14="http://schemas.microsoft.com/office/powerpoint/2010/main" val="19397960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A642EF-F540-1C4A-9DB8-FBF8DFC29D1F}"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4" name="Footer Placeholder 3"/>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5" name="Slide Number Placeholder 4"/>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6" name="Text Placeholder 12"/>
          <p:cNvSpPr>
            <a:spLocks noGrp="1"/>
          </p:cNvSpPr>
          <p:nvPr>
            <p:ph type="body" sz="quarter" idx="18" hasCustomPrompt="1"/>
          </p:nvPr>
        </p:nvSpPr>
        <p:spPr>
          <a:xfrm>
            <a:off x="2187238" y="3333293"/>
            <a:ext cx="1333184" cy="304800"/>
          </a:xfrm>
        </p:spPr>
        <p:txBody>
          <a:bodyPr/>
          <a:lstStyle>
            <a:lvl1pPr marL="0" marR="0" indent="0" algn="ctr"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7" name="Text Placeholder 14"/>
          <p:cNvSpPr>
            <a:spLocks noGrp="1"/>
          </p:cNvSpPr>
          <p:nvPr>
            <p:ph type="body" sz="quarter" idx="19" hasCustomPrompt="1"/>
          </p:nvPr>
        </p:nvSpPr>
        <p:spPr>
          <a:xfrm>
            <a:off x="2173395" y="3805974"/>
            <a:ext cx="1360885" cy="586978"/>
          </a:xfrm>
        </p:spPr>
        <p:txBody>
          <a:bodyPr/>
          <a:lstStyle>
            <a:lvl1pPr algn="ctr">
              <a:defRPr/>
            </a:lvl1pPr>
          </a:lstStyle>
          <a:p>
            <a:pPr lvl="0"/>
            <a:r>
              <a:rPr lang="en-US"/>
              <a:t>There text</a:t>
            </a:r>
          </a:p>
        </p:txBody>
      </p:sp>
      <p:sp>
        <p:nvSpPr>
          <p:cNvPr id="8" name="Text Placeholder 12"/>
          <p:cNvSpPr>
            <a:spLocks noGrp="1"/>
          </p:cNvSpPr>
          <p:nvPr>
            <p:ph type="body" sz="quarter" idx="20" hasCustomPrompt="1"/>
          </p:nvPr>
        </p:nvSpPr>
        <p:spPr>
          <a:xfrm>
            <a:off x="3905410" y="3333293"/>
            <a:ext cx="1333184" cy="304800"/>
          </a:xfrm>
        </p:spPr>
        <p:txBody>
          <a:bodyPr/>
          <a:lstStyle>
            <a:lvl1pPr marL="0" marR="0" indent="0" algn="ctr"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9" name="Text Placeholder 14"/>
          <p:cNvSpPr>
            <a:spLocks noGrp="1"/>
          </p:cNvSpPr>
          <p:nvPr>
            <p:ph type="body" sz="quarter" idx="21" hasCustomPrompt="1"/>
          </p:nvPr>
        </p:nvSpPr>
        <p:spPr>
          <a:xfrm>
            <a:off x="3891567" y="3805974"/>
            <a:ext cx="1360885" cy="586978"/>
          </a:xfrm>
        </p:spPr>
        <p:txBody>
          <a:bodyPr/>
          <a:lstStyle>
            <a:lvl1pPr algn="ctr">
              <a:defRPr/>
            </a:lvl1pPr>
          </a:lstStyle>
          <a:p>
            <a:pPr lvl="0"/>
            <a:r>
              <a:rPr lang="en-US"/>
              <a:t>There text</a:t>
            </a:r>
          </a:p>
        </p:txBody>
      </p:sp>
      <p:sp>
        <p:nvSpPr>
          <p:cNvPr id="10" name="Text Placeholder 12"/>
          <p:cNvSpPr>
            <a:spLocks noGrp="1"/>
          </p:cNvSpPr>
          <p:nvPr>
            <p:ph type="body" sz="quarter" idx="22" hasCustomPrompt="1"/>
          </p:nvPr>
        </p:nvSpPr>
        <p:spPr>
          <a:xfrm>
            <a:off x="5623582" y="3333293"/>
            <a:ext cx="1333184" cy="304800"/>
          </a:xfrm>
        </p:spPr>
        <p:txBody>
          <a:bodyPr/>
          <a:lstStyle>
            <a:lvl1pPr marL="0" marR="0" indent="0" algn="ctr"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11" name="Text Placeholder 14"/>
          <p:cNvSpPr>
            <a:spLocks noGrp="1"/>
          </p:cNvSpPr>
          <p:nvPr>
            <p:ph type="body" sz="quarter" idx="23" hasCustomPrompt="1"/>
          </p:nvPr>
        </p:nvSpPr>
        <p:spPr>
          <a:xfrm>
            <a:off x="5609739" y="3805974"/>
            <a:ext cx="1360885" cy="586978"/>
          </a:xfrm>
        </p:spPr>
        <p:txBody>
          <a:bodyPr/>
          <a:lstStyle>
            <a:lvl1pPr algn="ctr">
              <a:defRPr/>
            </a:lvl1pPr>
          </a:lstStyle>
          <a:p>
            <a:pPr lvl="0"/>
            <a:r>
              <a:rPr lang="en-US"/>
              <a:t>There text</a:t>
            </a:r>
          </a:p>
        </p:txBody>
      </p:sp>
      <p:sp>
        <p:nvSpPr>
          <p:cNvPr id="12" name="Rectangle 11"/>
          <p:cNvSpPr/>
          <p:nvPr userDrawn="1"/>
        </p:nvSpPr>
        <p:spPr>
          <a:xfrm>
            <a:off x="2546656" y="3711746"/>
            <a:ext cx="614363" cy="6858"/>
          </a:xfrm>
          <a:prstGeom prst="rect">
            <a:avLst/>
          </a:prstGeom>
          <a:solidFill>
            <a:srgbClr val="DF6F2F"/>
          </a:solidFill>
          <a:ln>
            <a:solidFill>
              <a:srgbClr val="DF6F2F"/>
            </a:solidFill>
          </a:ln>
        </p:spPr>
        <p:style>
          <a:lnRef idx="2">
            <a:schemeClr val="accent1">
              <a:shade val="50000"/>
            </a:schemeClr>
          </a:lnRef>
          <a:fillRef idx="1">
            <a:schemeClr val="accent1"/>
          </a:fillRef>
          <a:effectRef idx="0">
            <a:schemeClr val="accent1"/>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sp>
        <p:nvSpPr>
          <p:cNvPr id="13" name="Rectangle 12"/>
          <p:cNvSpPr/>
          <p:nvPr userDrawn="1"/>
        </p:nvSpPr>
        <p:spPr>
          <a:xfrm>
            <a:off x="4264828" y="3711746"/>
            <a:ext cx="614363" cy="6858"/>
          </a:xfrm>
          <a:prstGeom prst="rect">
            <a:avLst/>
          </a:prstGeom>
          <a:solidFill>
            <a:srgbClr val="DF6F2F"/>
          </a:solidFill>
          <a:ln>
            <a:solidFill>
              <a:srgbClr val="DF6F2F"/>
            </a:solidFill>
          </a:ln>
        </p:spPr>
        <p:style>
          <a:lnRef idx="2">
            <a:schemeClr val="accent1">
              <a:shade val="50000"/>
            </a:schemeClr>
          </a:lnRef>
          <a:fillRef idx="1">
            <a:schemeClr val="accent1"/>
          </a:fillRef>
          <a:effectRef idx="0">
            <a:schemeClr val="accent1"/>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sp>
        <p:nvSpPr>
          <p:cNvPr id="14" name="Rectangle 13"/>
          <p:cNvSpPr/>
          <p:nvPr userDrawn="1"/>
        </p:nvSpPr>
        <p:spPr>
          <a:xfrm>
            <a:off x="5983000" y="3711746"/>
            <a:ext cx="614363" cy="6858"/>
          </a:xfrm>
          <a:prstGeom prst="rect">
            <a:avLst/>
          </a:prstGeom>
          <a:solidFill>
            <a:srgbClr val="DF6F2F"/>
          </a:solidFill>
          <a:ln>
            <a:solidFill>
              <a:srgbClr val="DF6F2F"/>
            </a:solidFill>
          </a:ln>
        </p:spPr>
        <p:style>
          <a:lnRef idx="2">
            <a:schemeClr val="accent1">
              <a:shade val="50000"/>
            </a:schemeClr>
          </a:lnRef>
          <a:fillRef idx="1">
            <a:schemeClr val="accent1"/>
          </a:fillRef>
          <a:effectRef idx="0">
            <a:schemeClr val="accent1"/>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sp>
        <p:nvSpPr>
          <p:cNvPr id="15" name="Rectangle 14"/>
          <p:cNvSpPr/>
          <p:nvPr userDrawn="1"/>
        </p:nvSpPr>
        <p:spPr>
          <a:xfrm>
            <a:off x="2563367" y="2829482"/>
            <a:ext cx="521091" cy="469359"/>
          </a:xfrm>
          <a:prstGeom prst="rect">
            <a:avLst/>
          </a:prstGeom>
        </p:spPr>
        <p:txBody>
          <a:bodyPr wrap="none" lIns="68567" tIns="34289" rIns="68567" bIns="34289">
            <a:spAutoFit/>
          </a:bodyPr>
          <a:lstStyle/>
          <a:p>
            <a:pPr defTabSz="685647"/>
            <a:r>
              <a:rPr lang="en-US" sz="2600" dirty="0">
                <a:solidFill>
                  <a:srgbClr val="616A77"/>
                </a:solidFill>
                <a:latin typeface="et-line" panose="02000503000000000000" pitchFamily="2" charset="2"/>
              </a:rPr>
              <a:t></a:t>
            </a:r>
            <a:endParaRPr lang="en-US" sz="2600" dirty="0">
              <a:solidFill>
                <a:srgbClr val="616A77"/>
              </a:solidFill>
              <a:latin typeface="Times New Roman"/>
            </a:endParaRPr>
          </a:p>
        </p:txBody>
      </p:sp>
      <p:sp>
        <p:nvSpPr>
          <p:cNvPr id="16" name="Rectangle 15"/>
          <p:cNvSpPr/>
          <p:nvPr userDrawn="1"/>
        </p:nvSpPr>
        <p:spPr>
          <a:xfrm>
            <a:off x="4344656" y="2829482"/>
            <a:ext cx="521091" cy="469359"/>
          </a:xfrm>
          <a:prstGeom prst="rect">
            <a:avLst/>
          </a:prstGeom>
        </p:spPr>
        <p:txBody>
          <a:bodyPr wrap="none" lIns="68567" tIns="34289" rIns="68567" bIns="34289">
            <a:spAutoFit/>
          </a:bodyPr>
          <a:lstStyle/>
          <a:p>
            <a:pPr defTabSz="685647"/>
            <a:r>
              <a:rPr lang="en-US" sz="2600" dirty="0">
                <a:solidFill>
                  <a:srgbClr val="616A77"/>
                </a:solidFill>
                <a:latin typeface="et-line" panose="02000503000000000000" pitchFamily="2" charset="2"/>
              </a:rPr>
              <a:t></a:t>
            </a:r>
            <a:endParaRPr lang="en-US" sz="2600" dirty="0">
              <a:solidFill>
                <a:srgbClr val="616A77"/>
              </a:solidFill>
              <a:latin typeface="Times New Roman"/>
            </a:endParaRPr>
          </a:p>
        </p:txBody>
      </p:sp>
      <p:sp>
        <p:nvSpPr>
          <p:cNvPr id="17" name="Rectangle 16"/>
          <p:cNvSpPr/>
          <p:nvPr userDrawn="1"/>
        </p:nvSpPr>
        <p:spPr>
          <a:xfrm>
            <a:off x="6073646" y="2829482"/>
            <a:ext cx="521091" cy="469359"/>
          </a:xfrm>
          <a:prstGeom prst="rect">
            <a:avLst/>
          </a:prstGeom>
        </p:spPr>
        <p:txBody>
          <a:bodyPr wrap="none" lIns="68567" tIns="34289" rIns="68567" bIns="34289">
            <a:spAutoFit/>
          </a:bodyPr>
          <a:lstStyle/>
          <a:p>
            <a:pPr defTabSz="685647"/>
            <a:r>
              <a:rPr lang="en-US" sz="2600" dirty="0">
                <a:solidFill>
                  <a:srgbClr val="616A77"/>
                </a:solidFill>
                <a:latin typeface="et-line" panose="02000503000000000000" pitchFamily="2" charset="2"/>
              </a:rPr>
              <a:t></a:t>
            </a:r>
            <a:endParaRPr lang="en-US" sz="2600" dirty="0">
              <a:solidFill>
                <a:srgbClr val="616A77"/>
              </a:solidFill>
              <a:latin typeface="Times New Roman"/>
            </a:endParaRPr>
          </a:p>
        </p:txBody>
      </p:sp>
      <p:sp>
        <p:nvSpPr>
          <p:cNvPr id="18" name="Text Placeholder 12"/>
          <p:cNvSpPr>
            <a:spLocks noGrp="1"/>
          </p:cNvSpPr>
          <p:nvPr>
            <p:ph type="body" sz="quarter" idx="16"/>
          </p:nvPr>
        </p:nvSpPr>
        <p:spPr>
          <a:xfrm>
            <a:off x="853688" y="420471"/>
            <a:ext cx="7427119" cy="459424"/>
          </a:xfrm>
        </p:spPr>
        <p:txBody>
          <a:bodyPr>
            <a:noAutofit/>
          </a:bodyPr>
          <a:lstStyle>
            <a:lvl1pPr algn="ctr">
              <a:defRPr sz="2700">
                <a:solidFill>
                  <a:srgbClr val="F36F2F"/>
                </a:solidFill>
                <a:latin typeface="Raleway" panose="020B0003030101060003" pitchFamily="34" charset="0"/>
              </a:defRPr>
            </a:lvl1pPr>
          </a:lstStyle>
          <a:p>
            <a:pPr lvl="0"/>
            <a:endParaRPr lang="en-US"/>
          </a:p>
        </p:txBody>
      </p:sp>
      <p:sp>
        <p:nvSpPr>
          <p:cNvPr id="19" name="Text Placeholder 14"/>
          <p:cNvSpPr>
            <a:spLocks noGrp="1"/>
          </p:cNvSpPr>
          <p:nvPr>
            <p:ph type="body" sz="quarter" idx="17" hasCustomPrompt="1"/>
          </p:nvPr>
        </p:nvSpPr>
        <p:spPr>
          <a:xfrm>
            <a:off x="1818094" y="925116"/>
            <a:ext cx="5486333" cy="459424"/>
          </a:xfrm>
        </p:spPr>
        <p:txBody>
          <a:bodyPr/>
          <a:lstStyle>
            <a:lvl1pPr algn="ctr">
              <a:defRPr/>
            </a:lvl1pPr>
          </a:lstStyle>
          <a:p>
            <a:pPr lvl="0"/>
            <a:r>
              <a:rPr lang="en-US"/>
              <a:t>There text</a:t>
            </a:r>
          </a:p>
        </p:txBody>
      </p:sp>
    </p:spTree>
    <p:extLst>
      <p:ext uri="{BB962C8B-B14F-4D97-AF65-F5344CB8AC3E}">
        <p14:creationId xmlns:p14="http://schemas.microsoft.com/office/powerpoint/2010/main" val="40351188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31/8/23</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1650976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C536176-6001-314C-8B07-C8132CBAF626}"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6" name="Footer Placeholder 5"/>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7" name="Slide Number Placeholder 6"/>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9" name="Text Placeholder 8"/>
          <p:cNvSpPr>
            <a:spLocks noGrp="1"/>
          </p:cNvSpPr>
          <p:nvPr>
            <p:ph type="body" sz="quarter" idx="13"/>
          </p:nvPr>
        </p:nvSpPr>
        <p:spPr>
          <a:xfrm>
            <a:off x="853678" y="1662751"/>
            <a:ext cx="2057400" cy="2994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p:cNvSpPr>
            <a:spLocks noGrp="1"/>
          </p:cNvSpPr>
          <p:nvPr>
            <p:ph type="body" sz="quarter" idx="14"/>
          </p:nvPr>
        </p:nvSpPr>
        <p:spPr>
          <a:xfrm>
            <a:off x="3538651" y="1662751"/>
            <a:ext cx="2057400" cy="2994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p:cNvSpPr>
            <a:spLocks noGrp="1"/>
          </p:cNvSpPr>
          <p:nvPr>
            <p:ph type="body" sz="quarter" idx="15"/>
          </p:nvPr>
        </p:nvSpPr>
        <p:spPr>
          <a:xfrm>
            <a:off x="6223622" y="1662751"/>
            <a:ext cx="2057400" cy="2994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p:cNvSpPr>
            <a:spLocks noGrp="1"/>
          </p:cNvSpPr>
          <p:nvPr>
            <p:ph type="body" sz="quarter" idx="16"/>
          </p:nvPr>
        </p:nvSpPr>
        <p:spPr>
          <a:xfrm>
            <a:off x="853688" y="514350"/>
            <a:ext cx="7427119" cy="365544"/>
          </a:xfrm>
        </p:spPr>
        <p:txBody>
          <a:bodyPr/>
          <a:lstStyle>
            <a:lvl1pPr algn="ctr">
              <a:defRPr>
                <a:solidFill>
                  <a:srgbClr val="F36F2F"/>
                </a:solidFill>
                <a:latin typeface="Raleway" panose="020B0003030101060003" pitchFamily="34" charset="0"/>
              </a:defRPr>
            </a:lvl1pPr>
          </a:lstStyle>
          <a:p>
            <a:pPr lvl="0"/>
            <a:endParaRPr lang="en-US"/>
          </a:p>
        </p:txBody>
      </p:sp>
      <p:sp>
        <p:nvSpPr>
          <p:cNvPr id="15" name="Text Placeholder 14"/>
          <p:cNvSpPr>
            <a:spLocks noGrp="1"/>
          </p:cNvSpPr>
          <p:nvPr>
            <p:ph type="body" sz="quarter" idx="17" hasCustomPrompt="1"/>
          </p:nvPr>
        </p:nvSpPr>
        <p:spPr>
          <a:xfrm>
            <a:off x="1818094" y="925116"/>
            <a:ext cx="5486333" cy="459424"/>
          </a:xfrm>
        </p:spPr>
        <p:txBody>
          <a:bodyPr/>
          <a:lstStyle>
            <a:lvl1pPr>
              <a:defRPr/>
            </a:lvl1pPr>
          </a:lstStyle>
          <a:p>
            <a:pPr lvl="0"/>
            <a:r>
              <a:rPr lang="en-US"/>
              <a:t>There text</a:t>
            </a:r>
          </a:p>
        </p:txBody>
      </p:sp>
    </p:spTree>
    <p:extLst>
      <p:ext uri="{BB962C8B-B14F-4D97-AF65-F5344CB8AC3E}">
        <p14:creationId xmlns:p14="http://schemas.microsoft.com/office/powerpoint/2010/main" val="2607186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5EB44B07-305D-4445-82F4-CC77D38AA120}"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8" name="Footer Placeholder 7"/>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9" name="Slide Number Placeholder 8"/>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10" name="Text Placeholder 12"/>
          <p:cNvSpPr>
            <a:spLocks noGrp="1"/>
          </p:cNvSpPr>
          <p:nvPr>
            <p:ph type="body" sz="quarter" idx="16"/>
          </p:nvPr>
        </p:nvSpPr>
        <p:spPr>
          <a:xfrm>
            <a:off x="853688" y="514350"/>
            <a:ext cx="7427119" cy="365544"/>
          </a:xfrm>
        </p:spPr>
        <p:txBody>
          <a:bodyPr/>
          <a:lstStyle>
            <a:lvl1pPr algn="ctr">
              <a:defRPr>
                <a:solidFill>
                  <a:srgbClr val="F36F2F"/>
                </a:solidFill>
                <a:latin typeface="Raleway" panose="020B0003030101060003" pitchFamily="34" charset="0"/>
              </a:defRPr>
            </a:lvl1pPr>
          </a:lstStyle>
          <a:p>
            <a:pPr lvl="0"/>
            <a:endParaRPr lang="en-US"/>
          </a:p>
        </p:txBody>
      </p:sp>
      <p:sp>
        <p:nvSpPr>
          <p:cNvPr id="11" name="Text Placeholder 14"/>
          <p:cNvSpPr>
            <a:spLocks noGrp="1"/>
          </p:cNvSpPr>
          <p:nvPr>
            <p:ph type="body" sz="quarter" idx="17" hasCustomPrompt="1"/>
          </p:nvPr>
        </p:nvSpPr>
        <p:spPr>
          <a:xfrm>
            <a:off x="1818094" y="925116"/>
            <a:ext cx="5486333" cy="459424"/>
          </a:xfrm>
        </p:spPr>
        <p:txBody>
          <a:bodyPr/>
          <a:lstStyle>
            <a:lvl1pPr>
              <a:defRPr/>
            </a:lvl1pPr>
          </a:lstStyle>
          <a:p>
            <a:pPr lvl="0"/>
            <a:r>
              <a:rPr lang="en-US"/>
              <a:t>There text</a:t>
            </a:r>
          </a:p>
        </p:txBody>
      </p:sp>
      <p:sp>
        <p:nvSpPr>
          <p:cNvPr id="13" name="Text Placeholder 12"/>
          <p:cNvSpPr>
            <a:spLocks noGrp="1"/>
          </p:cNvSpPr>
          <p:nvPr>
            <p:ph type="body" sz="quarter" idx="18" hasCustomPrompt="1"/>
          </p:nvPr>
        </p:nvSpPr>
        <p:spPr>
          <a:xfrm>
            <a:off x="471964" y="1869281"/>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15" name="Text Placeholder 14"/>
          <p:cNvSpPr>
            <a:spLocks noGrp="1"/>
          </p:cNvSpPr>
          <p:nvPr>
            <p:ph type="body" sz="quarter" idx="19" hasCustomPrompt="1"/>
          </p:nvPr>
        </p:nvSpPr>
        <p:spPr>
          <a:xfrm>
            <a:off x="461931" y="2270532"/>
            <a:ext cx="1360885" cy="821531"/>
          </a:xfrm>
        </p:spPr>
        <p:txBody>
          <a:bodyPr/>
          <a:lstStyle>
            <a:lvl1pPr>
              <a:defRPr/>
            </a:lvl1pPr>
          </a:lstStyle>
          <a:p>
            <a:pPr lvl="0"/>
            <a:r>
              <a:rPr lang="en-US"/>
              <a:t>There text</a:t>
            </a:r>
          </a:p>
        </p:txBody>
      </p:sp>
      <p:sp>
        <p:nvSpPr>
          <p:cNvPr id="16" name="Text Placeholder 12"/>
          <p:cNvSpPr>
            <a:spLocks noGrp="1"/>
          </p:cNvSpPr>
          <p:nvPr>
            <p:ph type="body" sz="quarter" idx="20" hasCustomPrompt="1"/>
          </p:nvPr>
        </p:nvSpPr>
        <p:spPr>
          <a:xfrm>
            <a:off x="2191314" y="1869281"/>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17" name="Text Placeholder 14"/>
          <p:cNvSpPr>
            <a:spLocks noGrp="1"/>
          </p:cNvSpPr>
          <p:nvPr>
            <p:ph type="body" sz="quarter" idx="21" hasCustomPrompt="1"/>
          </p:nvPr>
        </p:nvSpPr>
        <p:spPr>
          <a:xfrm>
            <a:off x="2180103" y="2270532"/>
            <a:ext cx="1360885" cy="821531"/>
          </a:xfrm>
        </p:spPr>
        <p:txBody>
          <a:bodyPr/>
          <a:lstStyle>
            <a:lvl1pPr>
              <a:defRPr/>
            </a:lvl1pPr>
          </a:lstStyle>
          <a:p>
            <a:pPr lvl="0"/>
            <a:r>
              <a:rPr lang="en-US"/>
              <a:t>There text</a:t>
            </a:r>
          </a:p>
        </p:txBody>
      </p:sp>
      <p:sp>
        <p:nvSpPr>
          <p:cNvPr id="18" name="Text Placeholder 12"/>
          <p:cNvSpPr>
            <a:spLocks noGrp="1"/>
          </p:cNvSpPr>
          <p:nvPr>
            <p:ph type="body" sz="quarter" idx="22" hasCustomPrompt="1"/>
          </p:nvPr>
        </p:nvSpPr>
        <p:spPr>
          <a:xfrm>
            <a:off x="3910667" y="1869281"/>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19" name="Text Placeholder 14"/>
          <p:cNvSpPr>
            <a:spLocks noGrp="1"/>
          </p:cNvSpPr>
          <p:nvPr>
            <p:ph type="body" sz="quarter" idx="23" hasCustomPrompt="1"/>
          </p:nvPr>
        </p:nvSpPr>
        <p:spPr>
          <a:xfrm>
            <a:off x="3898274" y="2270532"/>
            <a:ext cx="1360885" cy="821531"/>
          </a:xfrm>
        </p:spPr>
        <p:txBody>
          <a:bodyPr/>
          <a:lstStyle>
            <a:lvl1pPr>
              <a:defRPr/>
            </a:lvl1pPr>
          </a:lstStyle>
          <a:p>
            <a:pPr lvl="0"/>
            <a:r>
              <a:rPr lang="en-US"/>
              <a:t>There text</a:t>
            </a:r>
          </a:p>
        </p:txBody>
      </p:sp>
      <p:sp>
        <p:nvSpPr>
          <p:cNvPr id="20" name="Text Placeholder 12"/>
          <p:cNvSpPr>
            <a:spLocks noGrp="1"/>
          </p:cNvSpPr>
          <p:nvPr>
            <p:ph type="body" sz="quarter" idx="24" hasCustomPrompt="1"/>
          </p:nvPr>
        </p:nvSpPr>
        <p:spPr>
          <a:xfrm>
            <a:off x="5630019" y="1869281"/>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21" name="Text Placeholder 14"/>
          <p:cNvSpPr>
            <a:spLocks noGrp="1"/>
          </p:cNvSpPr>
          <p:nvPr>
            <p:ph type="body" sz="quarter" idx="25" hasCustomPrompt="1"/>
          </p:nvPr>
        </p:nvSpPr>
        <p:spPr>
          <a:xfrm>
            <a:off x="5616447" y="2270532"/>
            <a:ext cx="1360885" cy="821531"/>
          </a:xfrm>
        </p:spPr>
        <p:txBody>
          <a:bodyPr/>
          <a:lstStyle>
            <a:lvl1pPr>
              <a:defRPr/>
            </a:lvl1pPr>
          </a:lstStyle>
          <a:p>
            <a:pPr lvl="0"/>
            <a:r>
              <a:rPr lang="en-US"/>
              <a:t>There text</a:t>
            </a:r>
          </a:p>
        </p:txBody>
      </p:sp>
      <p:sp>
        <p:nvSpPr>
          <p:cNvPr id="22" name="Text Placeholder 12"/>
          <p:cNvSpPr>
            <a:spLocks noGrp="1"/>
          </p:cNvSpPr>
          <p:nvPr>
            <p:ph type="body" sz="quarter" idx="26" hasCustomPrompt="1"/>
          </p:nvPr>
        </p:nvSpPr>
        <p:spPr>
          <a:xfrm>
            <a:off x="7349371" y="1869281"/>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23" name="Text Placeholder 14"/>
          <p:cNvSpPr>
            <a:spLocks noGrp="1"/>
          </p:cNvSpPr>
          <p:nvPr>
            <p:ph type="body" sz="quarter" idx="27" hasCustomPrompt="1"/>
          </p:nvPr>
        </p:nvSpPr>
        <p:spPr>
          <a:xfrm>
            <a:off x="7334619" y="2270532"/>
            <a:ext cx="1360885" cy="821531"/>
          </a:xfrm>
        </p:spPr>
        <p:txBody>
          <a:bodyPr/>
          <a:lstStyle>
            <a:lvl1pPr>
              <a:defRPr/>
            </a:lvl1pPr>
          </a:lstStyle>
          <a:p>
            <a:pPr lvl="0"/>
            <a:r>
              <a:rPr lang="en-US"/>
              <a:t>There text</a:t>
            </a:r>
          </a:p>
        </p:txBody>
      </p:sp>
      <p:sp>
        <p:nvSpPr>
          <p:cNvPr id="24" name="Text Placeholder 12"/>
          <p:cNvSpPr>
            <a:spLocks noGrp="1"/>
          </p:cNvSpPr>
          <p:nvPr>
            <p:ph type="body" sz="quarter" idx="28" hasCustomPrompt="1"/>
          </p:nvPr>
        </p:nvSpPr>
        <p:spPr>
          <a:xfrm>
            <a:off x="471964" y="3240881"/>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25" name="Text Placeholder 14"/>
          <p:cNvSpPr>
            <a:spLocks noGrp="1"/>
          </p:cNvSpPr>
          <p:nvPr>
            <p:ph type="body" sz="quarter" idx="29" hasCustomPrompt="1"/>
          </p:nvPr>
        </p:nvSpPr>
        <p:spPr>
          <a:xfrm>
            <a:off x="461931" y="3642132"/>
            <a:ext cx="1360885" cy="821531"/>
          </a:xfrm>
        </p:spPr>
        <p:txBody>
          <a:bodyPr/>
          <a:lstStyle>
            <a:lvl1pPr>
              <a:defRPr/>
            </a:lvl1pPr>
          </a:lstStyle>
          <a:p>
            <a:pPr lvl="0"/>
            <a:r>
              <a:rPr lang="en-US"/>
              <a:t>There text</a:t>
            </a:r>
          </a:p>
        </p:txBody>
      </p:sp>
      <p:sp>
        <p:nvSpPr>
          <p:cNvPr id="26" name="Text Placeholder 12"/>
          <p:cNvSpPr>
            <a:spLocks noGrp="1"/>
          </p:cNvSpPr>
          <p:nvPr>
            <p:ph type="body" sz="quarter" idx="30" hasCustomPrompt="1"/>
          </p:nvPr>
        </p:nvSpPr>
        <p:spPr>
          <a:xfrm>
            <a:off x="2191314" y="3240881"/>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27" name="Text Placeholder 14"/>
          <p:cNvSpPr>
            <a:spLocks noGrp="1"/>
          </p:cNvSpPr>
          <p:nvPr>
            <p:ph type="body" sz="quarter" idx="31" hasCustomPrompt="1"/>
          </p:nvPr>
        </p:nvSpPr>
        <p:spPr>
          <a:xfrm>
            <a:off x="2180103" y="3642132"/>
            <a:ext cx="1360885" cy="821531"/>
          </a:xfrm>
        </p:spPr>
        <p:txBody>
          <a:bodyPr/>
          <a:lstStyle>
            <a:lvl1pPr>
              <a:defRPr/>
            </a:lvl1pPr>
          </a:lstStyle>
          <a:p>
            <a:pPr lvl="0"/>
            <a:r>
              <a:rPr lang="en-US"/>
              <a:t>There text</a:t>
            </a:r>
          </a:p>
        </p:txBody>
      </p:sp>
      <p:sp>
        <p:nvSpPr>
          <p:cNvPr id="28" name="Text Placeholder 12"/>
          <p:cNvSpPr>
            <a:spLocks noGrp="1"/>
          </p:cNvSpPr>
          <p:nvPr>
            <p:ph type="body" sz="quarter" idx="32" hasCustomPrompt="1"/>
          </p:nvPr>
        </p:nvSpPr>
        <p:spPr>
          <a:xfrm>
            <a:off x="3910667" y="3240881"/>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29" name="Text Placeholder 14"/>
          <p:cNvSpPr>
            <a:spLocks noGrp="1"/>
          </p:cNvSpPr>
          <p:nvPr>
            <p:ph type="body" sz="quarter" idx="33" hasCustomPrompt="1"/>
          </p:nvPr>
        </p:nvSpPr>
        <p:spPr>
          <a:xfrm>
            <a:off x="3898274" y="3642132"/>
            <a:ext cx="1360885" cy="821531"/>
          </a:xfrm>
        </p:spPr>
        <p:txBody>
          <a:bodyPr/>
          <a:lstStyle>
            <a:lvl1pPr>
              <a:defRPr/>
            </a:lvl1pPr>
          </a:lstStyle>
          <a:p>
            <a:pPr lvl="0"/>
            <a:r>
              <a:rPr lang="en-US"/>
              <a:t>There text</a:t>
            </a:r>
          </a:p>
        </p:txBody>
      </p:sp>
      <p:sp>
        <p:nvSpPr>
          <p:cNvPr id="30" name="Text Placeholder 12"/>
          <p:cNvSpPr>
            <a:spLocks noGrp="1"/>
          </p:cNvSpPr>
          <p:nvPr>
            <p:ph type="body" sz="quarter" idx="34" hasCustomPrompt="1"/>
          </p:nvPr>
        </p:nvSpPr>
        <p:spPr>
          <a:xfrm>
            <a:off x="5630019" y="3240881"/>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31" name="Text Placeholder 14"/>
          <p:cNvSpPr>
            <a:spLocks noGrp="1"/>
          </p:cNvSpPr>
          <p:nvPr>
            <p:ph type="body" sz="quarter" idx="35" hasCustomPrompt="1"/>
          </p:nvPr>
        </p:nvSpPr>
        <p:spPr>
          <a:xfrm>
            <a:off x="5616447" y="3642132"/>
            <a:ext cx="1360885" cy="821531"/>
          </a:xfrm>
        </p:spPr>
        <p:txBody>
          <a:bodyPr/>
          <a:lstStyle>
            <a:lvl1pPr>
              <a:defRPr/>
            </a:lvl1pPr>
          </a:lstStyle>
          <a:p>
            <a:pPr lvl="0"/>
            <a:r>
              <a:rPr lang="en-US"/>
              <a:t>There text</a:t>
            </a:r>
          </a:p>
        </p:txBody>
      </p:sp>
      <p:sp>
        <p:nvSpPr>
          <p:cNvPr id="32" name="Text Placeholder 12"/>
          <p:cNvSpPr>
            <a:spLocks noGrp="1"/>
          </p:cNvSpPr>
          <p:nvPr>
            <p:ph type="body" sz="quarter" idx="36" hasCustomPrompt="1"/>
          </p:nvPr>
        </p:nvSpPr>
        <p:spPr>
          <a:xfrm>
            <a:off x="7349371" y="3240881"/>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33" name="Text Placeholder 14"/>
          <p:cNvSpPr>
            <a:spLocks noGrp="1"/>
          </p:cNvSpPr>
          <p:nvPr>
            <p:ph type="body" sz="quarter" idx="37" hasCustomPrompt="1"/>
          </p:nvPr>
        </p:nvSpPr>
        <p:spPr>
          <a:xfrm>
            <a:off x="7334619" y="3642132"/>
            <a:ext cx="1360885" cy="821531"/>
          </a:xfrm>
        </p:spPr>
        <p:txBody>
          <a:bodyPr/>
          <a:lstStyle>
            <a:lvl1pPr>
              <a:defRPr/>
            </a:lvl1pPr>
          </a:lstStyle>
          <a:p>
            <a:pPr lvl="0"/>
            <a:r>
              <a:rPr lang="en-US"/>
              <a:t>There text</a:t>
            </a:r>
          </a:p>
        </p:txBody>
      </p:sp>
    </p:spTree>
    <p:extLst>
      <p:ext uri="{BB962C8B-B14F-4D97-AF65-F5344CB8AC3E}">
        <p14:creationId xmlns:p14="http://schemas.microsoft.com/office/powerpoint/2010/main" val="157753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457202" y="1837135"/>
            <a:ext cx="3984771" cy="2820590"/>
          </a:xfrm>
        </p:spPr>
        <p:txBody>
          <a:bodyPr/>
          <a:lstStyle/>
          <a:p>
            <a:endParaRPr lang="en-US" dirty="0"/>
          </a:p>
        </p:txBody>
      </p:sp>
      <p:sp>
        <p:nvSpPr>
          <p:cNvPr id="13" name="Picture Placeholder 11"/>
          <p:cNvSpPr>
            <a:spLocks noGrp="1"/>
          </p:cNvSpPr>
          <p:nvPr>
            <p:ph type="pic" sz="quarter" idx="19"/>
          </p:nvPr>
        </p:nvSpPr>
        <p:spPr>
          <a:xfrm>
            <a:off x="4630732" y="1837135"/>
            <a:ext cx="4056077" cy="2820590"/>
          </a:xfrm>
        </p:spPr>
        <p:txBody>
          <a:bodyPr/>
          <a:lstStyle/>
          <a:p>
            <a:endParaRPr lang="en-US" dirty="0"/>
          </a:p>
        </p:txBody>
      </p:sp>
      <p:sp>
        <p:nvSpPr>
          <p:cNvPr id="3" name="Date Placeholder 2"/>
          <p:cNvSpPr>
            <a:spLocks noGrp="1"/>
          </p:cNvSpPr>
          <p:nvPr>
            <p:ph type="dt" sz="half" idx="10"/>
          </p:nvPr>
        </p:nvSpPr>
        <p:spPr/>
        <p:txBody>
          <a:bodyPr/>
          <a:lstStyle/>
          <a:p>
            <a:fld id="{56A46793-F576-BB43-878F-3126AEF15FDB}"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4" name="Footer Placeholder 3"/>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5" name="Slide Number Placeholder 4"/>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9" name="Text Placeholder 12"/>
          <p:cNvSpPr>
            <a:spLocks noGrp="1"/>
          </p:cNvSpPr>
          <p:nvPr>
            <p:ph type="body" sz="quarter" idx="16"/>
          </p:nvPr>
        </p:nvSpPr>
        <p:spPr>
          <a:xfrm>
            <a:off x="853688" y="514350"/>
            <a:ext cx="7427119" cy="365544"/>
          </a:xfrm>
        </p:spPr>
        <p:txBody>
          <a:bodyPr/>
          <a:lstStyle>
            <a:lvl1pPr algn="ctr">
              <a:defRPr sz="2700">
                <a:solidFill>
                  <a:srgbClr val="F36F2F"/>
                </a:solidFill>
                <a:latin typeface="Raleway" panose="020B0003030101060003" pitchFamily="34" charset="0"/>
              </a:defRPr>
            </a:lvl1pPr>
          </a:lstStyle>
          <a:p>
            <a:pPr lvl="0"/>
            <a:endParaRPr lang="en-US"/>
          </a:p>
        </p:txBody>
      </p:sp>
      <p:sp>
        <p:nvSpPr>
          <p:cNvPr id="10" name="Text Placeholder 14"/>
          <p:cNvSpPr>
            <a:spLocks noGrp="1"/>
          </p:cNvSpPr>
          <p:nvPr>
            <p:ph type="body" sz="quarter" idx="17" hasCustomPrompt="1"/>
          </p:nvPr>
        </p:nvSpPr>
        <p:spPr>
          <a:xfrm>
            <a:off x="1818094" y="925116"/>
            <a:ext cx="5486333" cy="459424"/>
          </a:xfrm>
        </p:spPr>
        <p:txBody>
          <a:bodyPr>
            <a:noAutofit/>
          </a:bodyPr>
          <a:lstStyle>
            <a:lvl1pPr algn="ctr">
              <a:defRPr sz="2700"/>
            </a:lvl1pPr>
          </a:lstStyle>
          <a:p>
            <a:pPr lvl="0"/>
            <a:r>
              <a:rPr lang="en-US"/>
              <a:t>There text</a:t>
            </a:r>
          </a:p>
        </p:txBody>
      </p:sp>
      <p:sp>
        <p:nvSpPr>
          <p:cNvPr id="17" name="Text Placeholder 16"/>
          <p:cNvSpPr>
            <a:spLocks noGrp="1"/>
          </p:cNvSpPr>
          <p:nvPr>
            <p:ph type="body" sz="quarter" idx="20"/>
          </p:nvPr>
        </p:nvSpPr>
        <p:spPr>
          <a:xfrm>
            <a:off x="776297" y="3150798"/>
            <a:ext cx="1669301" cy="12676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6"/>
          <p:cNvSpPr>
            <a:spLocks noGrp="1"/>
          </p:cNvSpPr>
          <p:nvPr>
            <p:ph type="body" sz="quarter" idx="21"/>
          </p:nvPr>
        </p:nvSpPr>
        <p:spPr>
          <a:xfrm>
            <a:off x="4904037" y="3150798"/>
            <a:ext cx="1669301" cy="12676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3112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68327F-7D74-5D4F-99BC-8F15DA704A01}"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3" name="Footer Placeholder 2"/>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4" name="Slide Number Placeholder 3"/>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5" name="Text Placeholder 12"/>
          <p:cNvSpPr>
            <a:spLocks noGrp="1"/>
          </p:cNvSpPr>
          <p:nvPr>
            <p:ph type="body" sz="quarter" idx="16"/>
          </p:nvPr>
        </p:nvSpPr>
        <p:spPr>
          <a:xfrm>
            <a:off x="853688" y="472305"/>
            <a:ext cx="7427119" cy="452819"/>
          </a:xfrm>
        </p:spPr>
        <p:txBody>
          <a:bodyPr/>
          <a:lstStyle>
            <a:lvl1pPr algn="ctr">
              <a:defRPr sz="2700">
                <a:solidFill>
                  <a:srgbClr val="F36F2F"/>
                </a:solidFill>
                <a:latin typeface="Raleway" panose="020B0003030101060003" pitchFamily="34" charset="0"/>
              </a:defRPr>
            </a:lvl1pPr>
          </a:lstStyle>
          <a:p>
            <a:pPr lvl="0"/>
            <a:endParaRPr lang="en-US"/>
          </a:p>
        </p:txBody>
      </p:sp>
      <p:sp>
        <p:nvSpPr>
          <p:cNvPr id="6" name="Text Placeholder 14"/>
          <p:cNvSpPr>
            <a:spLocks noGrp="1"/>
          </p:cNvSpPr>
          <p:nvPr>
            <p:ph type="body" sz="quarter" idx="17" hasCustomPrompt="1"/>
          </p:nvPr>
        </p:nvSpPr>
        <p:spPr>
          <a:xfrm>
            <a:off x="1818094" y="925116"/>
            <a:ext cx="5486333" cy="459424"/>
          </a:xfrm>
        </p:spPr>
        <p:txBody>
          <a:bodyPr>
            <a:noAutofit/>
          </a:bodyPr>
          <a:lstStyle>
            <a:lvl1pPr algn="ctr">
              <a:defRPr sz="2700"/>
            </a:lvl1pPr>
          </a:lstStyle>
          <a:p>
            <a:pPr lvl="0"/>
            <a:r>
              <a:rPr lang="en-US"/>
              <a:t>There text</a:t>
            </a:r>
          </a:p>
        </p:txBody>
      </p:sp>
      <p:sp>
        <p:nvSpPr>
          <p:cNvPr id="8" name="Picture Placeholder 7"/>
          <p:cNvSpPr>
            <a:spLocks noGrp="1"/>
          </p:cNvSpPr>
          <p:nvPr>
            <p:ph type="pic" sz="quarter" idx="18"/>
          </p:nvPr>
        </p:nvSpPr>
        <p:spPr>
          <a:xfrm>
            <a:off x="1132294" y="1869282"/>
            <a:ext cx="2063353" cy="1397794"/>
          </a:xfrm>
        </p:spPr>
        <p:txBody>
          <a:bodyPr/>
          <a:lstStyle/>
          <a:p>
            <a:endParaRPr lang="en-US" dirty="0"/>
          </a:p>
        </p:txBody>
      </p:sp>
      <p:sp>
        <p:nvSpPr>
          <p:cNvPr id="9" name="Picture Placeholder 7"/>
          <p:cNvSpPr>
            <a:spLocks noGrp="1"/>
          </p:cNvSpPr>
          <p:nvPr>
            <p:ph type="pic" sz="quarter" idx="19"/>
          </p:nvPr>
        </p:nvSpPr>
        <p:spPr>
          <a:xfrm>
            <a:off x="3513185" y="1869282"/>
            <a:ext cx="2063353" cy="1397794"/>
          </a:xfrm>
        </p:spPr>
        <p:txBody>
          <a:bodyPr/>
          <a:lstStyle/>
          <a:p>
            <a:endParaRPr lang="en-US" dirty="0"/>
          </a:p>
        </p:txBody>
      </p:sp>
      <p:sp>
        <p:nvSpPr>
          <p:cNvPr id="10" name="Picture Placeholder 7"/>
          <p:cNvSpPr>
            <a:spLocks noGrp="1"/>
          </p:cNvSpPr>
          <p:nvPr>
            <p:ph type="pic" sz="quarter" idx="20"/>
          </p:nvPr>
        </p:nvSpPr>
        <p:spPr>
          <a:xfrm>
            <a:off x="5952303" y="1869282"/>
            <a:ext cx="2063353" cy="1397794"/>
          </a:xfrm>
        </p:spPr>
        <p:txBody>
          <a:bodyPr/>
          <a:lstStyle/>
          <a:p>
            <a:endParaRPr lang="en-US" dirty="0"/>
          </a:p>
        </p:txBody>
      </p:sp>
      <p:sp>
        <p:nvSpPr>
          <p:cNvPr id="12" name="Text Placeholder 11"/>
          <p:cNvSpPr>
            <a:spLocks noGrp="1"/>
          </p:cNvSpPr>
          <p:nvPr>
            <p:ph type="body" sz="quarter" idx="21" hasCustomPrompt="1"/>
          </p:nvPr>
        </p:nvSpPr>
        <p:spPr>
          <a:xfrm>
            <a:off x="1132294" y="3351612"/>
            <a:ext cx="2063353" cy="186928"/>
          </a:xfrm>
        </p:spPr>
        <p:txBody>
          <a:bodyPr/>
          <a:lstStyle>
            <a:lvl1pPr>
              <a:defRPr>
                <a:solidFill>
                  <a:srgbClr val="F36F2F"/>
                </a:solidFill>
                <a:latin typeface="Raleway" panose="020B0003030101060003" pitchFamily="34" charset="0"/>
              </a:defRPr>
            </a:lvl1pPr>
          </a:lstStyle>
          <a:p>
            <a:pPr lvl="0"/>
            <a:r>
              <a:rPr lang="en-US"/>
              <a:t>There text</a:t>
            </a:r>
          </a:p>
        </p:txBody>
      </p:sp>
      <p:sp>
        <p:nvSpPr>
          <p:cNvPr id="13" name="Text Placeholder 11"/>
          <p:cNvSpPr>
            <a:spLocks noGrp="1"/>
          </p:cNvSpPr>
          <p:nvPr>
            <p:ph type="body" sz="quarter" idx="22" hasCustomPrompt="1"/>
          </p:nvPr>
        </p:nvSpPr>
        <p:spPr>
          <a:xfrm>
            <a:off x="3500245" y="3351612"/>
            <a:ext cx="2063353" cy="186928"/>
          </a:xfrm>
        </p:spPr>
        <p:txBody>
          <a:bodyPr/>
          <a:lstStyle>
            <a:lvl1pPr>
              <a:defRPr>
                <a:solidFill>
                  <a:srgbClr val="F36F2F"/>
                </a:solidFill>
                <a:latin typeface="Raleway" panose="020B0003030101060003" pitchFamily="34" charset="0"/>
              </a:defRPr>
            </a:lvl1pPr>
          </a:lstStyle>
          <a:p>
            <a:pPr lvl="0"/>
            <a:r>
              <a:rPr lang="en-US"/>
              <a:t>There text</a:t>
            </a:r>
          </a:p>
        </p:txBody>
      </p:sp>
      <p:sp>
        <p:nvSpPr>
          <p:cNvPr id="14" name="Text Placeholder 11"/>
          <p:cNvSpPr>
            <a:spLocks noGrp="1"/>
          </p:cNvSpPr>
          <p:nvPr>
            <p:ph type="body" sz="quarter" idx="23" hasCustomPrompt="1"/>
          </p:nvPr>
        </p:nvSpPr>
        <p:spPr>
          <a:xfrm>
            <a:off x="5952303" y="3351612"/>
            <a:ext cx="2063353" cy="186928"/>
          </a:xfrm>
        </p:spPr>
        <p:txBody>
          <a:bodyPr/>
          <a:lstStyle>
            <a:lvl1pPr>
              <a:defRPr>
                <a:solidFill>
                  <a:srgbClr val="F36F2F"/>
                </a:solidFill>
                <a:latin typeface="Raleway" panose="020B0003030101060003" pitchFamily="34" charset="0"/>
              </a:defRPr>
            </a:lvl1pPr>
          </a:lstStyle>
          <a:p>
            <a:pPr lvl="0"/>
            <a:r>
              <a:rPr lang="en-US"/>
              <a:t>There text</a:t>
            </a:r>
          </a:p>
        </p:txBody>
      </p:sp>
      <p:sp>
        <p:nvSpPr>
          <p:cNvPr id="16" name="Text Placeholder 15"/>
          <p:cNvSpPr>
            <a:spLocks noGrp="1"/>
          </p:cNvSpPr>
          <p:nvPr>
            <p:ph type="body" sz="quarter" idx="24"/>
          </p:nvPr>
        </p:nvSpPr>
        <p:spPr>
          <a:xfrm>
            <a:off x="1132294" y="3636169"/>
            <a:ext cx="2063353" cy="1021556"/>
          </a:xfrm>
        </p:spPr>
        <p:txBody>
          <a:bodyPr/>
          <a:lstStyle>
            <a:lvl1pPr algn="ctr">
              <a:defRPr/>
            </a:lvl1pPr>
            <a:lvl2pPr algn="ctr">
              <a:defRPr/>
            </a:lvl2pPr>
            <a:lvl3pPr algn="ctr">
              <a:defRPr/>
            </a:lvl3pPr>
            <a:lvl4pPr algn="ctr">
              <a:defRPr/>
            </a:lvl4pPr>
            <a:lvl5pPr algn="ct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5"/>
          <p:cNvSpPr>
            <a:spLocks noGrp="1"/>
          </p:cNvSpPr>
          <p:nvPr>
            <p:ph type="body" sz="quarter" idx="25"/>
          </p:nvPr>
        </p:nvSpPr>
        <p:spPr>
          <a:xfrm>
            <a:off x="3513185" y="3636169"/>
            <a:ext cx="2063353" cy="1021556"/>
          </a:xfrm>
        </p:spPr>
        <p:txBody>
          <a:bodyPr/>
          <a:lstStyle>
            <a:lvl1pPr algn="ctr">
              <a:defRPr/>
            </a:lvl1pPr>
            <a:lvl2pPr algn="ctr">
              <a:defRPr/>
            </a:lvl2pPr>
            <a:lvl3pPr algn="ctr">
              <a:defRPr/>
            </a:lvl3pPr>
            <a:lvl4pPr algn="ctr">
              <a:defRPr/>
            </a:lvl4pPr>
            <a:lvl5pPr algn="ct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5"/>
          <p:cNvSpPr>
            <a:spLocks noGrp="1"/>
          </p:cNvSpPr>
          <p:nvPr>
            <p:ph type="body" sz="quarter" idx="26"/>
          </p:nvPr>
        </p:nvSpPr>
        <p:spPr>
          <a:xfrm>
            <a:off x="5952303" y="3636169"/>
            <a:ext cx="2063353" cy="1021556"/>
          </a:xfrm>
        </p:spPr>
        <p:txBody>
          <a:bodyPr/>
          <a:lstStyle>
            <a:lvl1pPr algn="ctr">
              <a:defRPr/>
            </a:lvl1pPr>
            <a:lvl2pPr algn="ctr">
              <a:defRPr/>
            </a:lvl2pPr>
            <a:lvl3pPr algn="ctr">
              <a:defRPr/>
            </a:lvl3pPr>
            <a:lvl4pPr algn="ctr">
              <a:defRPr/>
            </a:lvl4pPr>
            <a:lvl5pPr algn="ct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0008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B5FBA21-7236-5B47-936F-54C08370A8E7}"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6" name="Footer Placeholder 5"/>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7" name="Slide Number Placeholder 6"/>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8" name="Text Placeholder 12"/>
          <p:cNvSpPr>
            <a:spLocks noGrp="1"/>
          </p:cNvSpPr>
          <p:nvPr>
            <p:ph type="body" sz="quarter" idx="16"/>
          </p:nvPr>
        </p:nvSpPr>
        <p:spPr>
          <a:xfrm>
            <a:off x="853688" y="420471"/>
            <a:ext cx="7427119" cy="459424"/>
          </a:xfrm>
        </p:spPr>
        <p:txBody>
          <a:bodyPr>
            <a:noAutofit/>
          </a:bodyPr>
          <a:lstStyle>
            <a:lvl1pPr algn="ctr">
              <a:defRPr sz="2700">
                <a:solidFill>
                  <a:srgbClr val="F36F2F"/>
                </a:solidFill>
                <a:latin typeface="Raleway" panose="020B0003030101060003" pitchFamily="34" charset="0"/>
              </a:defRPr>
            </a:lvl1pPr>
          </a:lstStyle>
          <a:p>
            <a:pPr lvl="0"/>
            <a:endParaRPr lang="en-US"/>
          </a:p>
        </p:txBody>
      </p:sp>
      <p:sp>
        <p:nvSpPr>
          <p:cNvPr id="9" name="Text Placeholder 14"/>
          <p:cNvSpPr>
            <a:spLocks noGrp="1"/>
          </p:cNvSpPr>
          <p:nvPr>
            <p:ph type="body" sz="quarter" idx="17" hasCustomPrompt="1"/>
          </p:nvPr>
        </p:nvSpPr>
        <p:spPr>
          <a:xfrm>
            <a:off x="1818094" y="925116"/>
            <a:ext cx="5486333" cy="459424"/>
          </a:xfrm>
        </p:spPr>
        <p:txBody>
          <a:bodyPr/>
          <a:lstStyle>
            <a:lvl1pPr>
              <a:defRPr/>
            </a:lvl1pPr>
          </a:lstStyle>
          <a:p>
            <a:pPr lvl="0"/>
            <a:r>
              <a:rPr lang="en-US"/>
              <a:t>There text</a:t>
            </a:r>
          </a:p>
        </p:txBody>
      </p:sp>
      <p:sp>
        <p:nvSpPr>
          <p:cNvPr id="10" name="Text Placeholder 12"/>
          <p:cNvSpPr>
            <a:spLocks noGrp="1"/>
          </p:cNvSpPr>
          <p:nvPr>
            <p:ph type="body" sz="quarter" idx="18" hasCustomPrompt="1"/>
          </p:nvPr>
        </p:nvSpPr>
        <p:spPr>
          <a:xfrm>
            <a:off x="476209" y="3039845"/>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11" name="Text Placeholder 14"/>
          <p:cNvSpPr>
            <a:spLocks noGrp="1"/>
          </p:cNvSpPr>
          <p:nvPr>
            <p:ph type="body" sz="quarter" idx="19" hasCustomPrompt="1"/>
          </p:nvPr>
        </p:nvSpPr>
        <p:spPr>
          <a:xfrm>
            <a:off x="466176" y="3441095"/>
            <a:ext cx="1360885" cy="821531"/>
          </a:xfrm>
        </p:spPr>
        <p:txBody>
          <a:bodyPr/>
          <a:lstStyle>
            <a:lvl1pPr>
              <a:defRPr/>
            </a:lvl1pPr>
          </a:lstStyle>
          <a:p>
            <a:pPr lvl="0"/>
            <a:r>
              <a:rPr lang="en-US"/>
              <a:t>There text</a:t>
            </a:r>
          </a:p>
        </p:txBody>
      </p:sp>
      <p:sp>
        <p:nvSpPr>
          <p:cNvPr id="12" name="Text Placeholder 12"/>
          <p:cNvSpPr>
            <a:spLocks noGrp="1"/>
          </p:cNvSpPr>
          <p:nvPr>
            <p:ph type="body" sz="quarter" idx="20" hasCustomPrompt="1"/>
          </p:nvPr>
        </p:nvSpPr>
        <p:spPr>
          <a:xfrm>
            <a:off x="2195560" y="3039845"/>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13" name="Text Placeholder 14"/>
          <p:cNvSpPr>
            <a:spLocks noGrp="1"/>
          </p:cNvSpPr>
          <p:nvPr>
            <p:ph type="body" sz="quarter" idx="21" hasCustomPrompt="1"/>
          </p:nvPr>
        </p:nvSpPr>
        <p:spPr>
          <a:xfrm>
            <a:off x="2184348" y="3441095"/>
            <a:ext cx="1360885" cy="821531"/>
          </a:xfrm>
        </p:spPr>
        <p:txBody>
          <a:bodyPr/>
          <a:lstStyle>
            <a:lvl1pPr>
              <a:defRPr/>
            </a:lvl1pPr>
          </a:lstStyle>
          <a:p>
            <a:pPr lvl="0"/>
            <a:r>
              <a:rPr lang="en-US"/>
              <a:t>There text</a:t>
            </a:r>
          </a:p>
        </p:txBody>
      </p:sp>
      <p:sp>
        <p:nvSpPr>
          <p:cNvPr id="14" name="Text Placeholder 12"/>
          <p:cNvSpPr>
            <a:spLocks noGrp="1"/>
          </p:cNvSpPr>
          <p:nvPr>
            <p:ph type="body" sz="quarter" idx="22" hasCustomPrompt="1"/>
          </p:nvPr>
        </p:nvSpPr>
        <p:spPr>
          <a:xfrm>
            <a:off x="3914912" y="3039845"/>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15" name="Text Placeholder 14"/>
          <p:cNvSpPr>
            <a:spLocks noGrp="1"/>
          </p:cNvSpPr>
          <p:nvPr>
            <p:ph type="body" sz="quarter" idx="23" hasCustomPrompt="1"/>
          </p:nvPr>
        </p:nvSpPr>
        <p:spPr>
          <a:xfrm>
            <a:off x="3902520" y="3441095"/>
            <a:ext cx="1360885" cy="821531"/>
          </a:xfrm>
        </p:spPr>
        <p:txBody>
          <a:bodyPr/>
          <a:lstStyle>
            <a:lvl1pPr>
              <a:defRPr/>
            </a:lvl1pPr>
          </a:lstStyle>
          <a:p>
            <a:pPr lvl="0"/>
            <a:r>
              <a:rPr lang="en-US"/>
              <a:t>There text</a:t>
            </a:r>
          </a:p>
        </p:txBody>
      </p:sp>
      <p:sp>
        <p:nvSpPr>
          <p:cNvPr id="16" name="Text Placeholder 12"/>
          <p:cNvSpPr>
            <a:spLocks noGrp="1"/>
          </p:cNvSpPr>
          <p:nvPr>
            <p:ph type="body" sz="quarter" idx="24" hasCustomPrompt="1"/>
          </p:nvPr>
        </p:nvSpPr>
        <p:spPr>
          <a:xfrm>
            <a:off x="5634265" y="3039845"/>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17" name="Text Placeholder 14"/>
          <p:cNvSpPr>
            <a:spLocks noGrp="1"/>
          </p:cNvSpPr>
          <p:nvPr>
            <p:ph type="body" sz="quarter" idx="25" hasCustomPrompt="1"/>
          </p:nvPr>
        </p:nvSpPr>
        <p:spPr>
          <a:xfrm>
            <a:off x="5620692" y="3441095"/>
            <a:ext cx="1360885" cy="821531"/>
          </a:xfrm>
        </p:spPr>
        <p:txBody>
          <a:bodyPr/>
          <a:lstStyle>
            <a:lvl1pPr>
              <a:defRPr/>
            </a:lvl1pPr>
          </a:lstStyle>
          <a:p>
            <a:pPr lvl="0"/>
            <a:r>
              <a:rPr lang="en-US"/>
              <a:t>There text</a:t>
            </a:r>
          </a:p>
        </p:txBody>
      </p:sp>
      <p:sp>
        <p:nvSpPr>
          <p:cNvPr id="18" name="Text Placeholder 12"/>
          <p:cNvSpPr>
            <a:spLocks noGrp="1"/>
          </p:cNvSpPr>
          <p:nvPr>
            <p:ph type="body" sz="quarter" idx="26" hasCustomPrompt="1"/>
          </p:nvPr>
        </p:nvSpPr>
        <p:spPr>
          <a:xfrm>
            <a:off x="7353616" y="3039845"/>
            <a:ext cx="1333184" cy="304800"/>
          </a:xfrm>
        </p:spPr>
        <p:txBody>
          <a:bodyPr/>
          <a:lstStyle>
            <a:lvl1pPr marL="0" marR="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solidFill>
                  <a:srgbClr val="F36F2F"/>
                </a:solidFill>
                <a:latin typeface="Raleway" panose="020B0003030101060003" pitchFamily="34" charset="0"/>
              </a:defRPr>
            </a:lvl1pPr>
          </a:lstStyle>
          <a:p>
            <a:pPr marL="0" marR="0" lvl="0" indent="0" algn="l" defTabSz="685647" rtl="0" eaLnBrk="1" fontAlgn="auto" latinLnBrk="0" hangingPunct="1">
              <a:lnSpc>
                <a:spcPct val="120000"/>
              </a:lnSpc>
              <a:spcBef>
                <a:spcPts val="750"/>
              </a:spcBef>
              <a:spcAft>
                <a:spcPts val="0"/>
              </a:spcAft>
              <a:buClrTx/>
              <a:buSzTx/>
              <a:buFont typeface="Arial" panose="020B0604020202020204" pitchFamily="34" charset="0"/>
              <a:buNone/>
              <a:tabLst/>
              <a:defRPr/>
            </a:pPr>
            <a:r>
              <a:rPr lang="en-US"/>
              <a:t>There text</a:t>
            </a:r>
          </a:p>
        </p:txBody>
      </p:sp>
      <p:sp>
        <p:nvSpPr>
          <p:cNvPr id="19" name="Text Placeholder 14"/>
          <p:cNvSpPr>
            <a:spLocks noGrp="1"/>
          </p:cNvSpPr>
          <p:nvPr>
            <p:ph type="body" sz="quarter" idx="27" hasCustomPrompt="1"/>
          </p:nvPr>
        </p:nvSpPr>
        <p:spPr>
          <a:xfrm>
            <a:off x="7338864" y="3441095"/>
            <a:ext cx="1360885" cy="821531"/>
          </a:xfrm>
        </p:spPr>
        <p:txBody>
          <a:bodyPr/>
          <a:lstStyle>
            <a:lvl1pPr>
              <a:defRPr/>
            </a:lvl1pPr>
          </a:lstStyle>
          <a:p>
            <a:pPr lvl="0"/>
            <a:r>
              <a:rPr lang="en-US"/>
              <a:t>There text</a:t>
            </a:r>
          </a:p>
        </p:txBody>
      </p:sp>
      <p:sp>
        <p:nvSpPr>
          <p:cNvPr id="21" name="Picture Placeholder 20"/>
          <p:cNvSpPr>
            <a:spLocks noGrp="1"/>
          </p:cNvSpPr>
          <p:nvPr>
            <p:ph type="pic" sz="quarter" idx="28"/>
          </p:nvPr>
        </p:nvSpPr>
        <p:spPr>
          <a:xfrm>
            <a:off x="476250" y="1837135"/>
            <a:ext cx="1333500" cy="1113234"/>
          </a:xfrm>
        </p:spPr>
        <p:txBody>
          <a:bodyPr/>
          <a:lstStyle/>
          <a:p>
            <a:endParaRPr lang="en-US" dirty="0"/>
          </a:p>
        </p:txBody>
      </p:sp>
      <p:sp>
        <p:nvSpPr>
          <p:cNvPr id="22" name="Picture Placeholder 20"/>
          <p:cNvSpPr>
            <a:spLocks noGrp="1"/>
          </p:cNvSpPr>
          <p:nvPr>
            <p:ph type="pic" sz="quarter" idx="29"/>
          </p:nvPr>
        </p:nvSpPr>
        <p:spPr>
          <a:xfrm>
            <a:off x="2190750" y="1837135"/>
            <a:ext cx="1333500" cy="1113234"/>
          </a:xfrm>
        </p:spPr>
        <p:txBody>
          <a:bodyPr/>
          <a:lstStyle/>
          <a:p>
            <a:endParaRPr lang="en-US" dirty="0"/>
          </a:p>
        </p:txBody>
      </p:sp>
      <p:sp>
        <p:nvSpPr>
          <p:cNvPr id="23" name="Picture Placeholder 20"/>
          <p:cNvSpPr>
            <a:spLocks noGrp="1"/>
          </p:cNvSpPr>
          <p:nvPr>
            <p:ph type="pic" sz="quarter" idx="30"/>
          </p:nvPr>
        </p:nvSpPr>
        <p:spPr>
          <a:xfrm>
            <a:off x="3898780" y="1837135"/>
            <a:ext cx="1333500" cy="1113234"/>
          </a:xfrm>
        </p:spPr>
        <p:txBody>
          <a:bodyPr/>
          <a:lstStyle/>
          <a:p>
            <a:endParaRPr lang="en-US" dirty="0"/>
          </a:p>
        </p:txBody>
      </p:sp>
      <p:sp>
        <p:nvSpPr>
          <p:cNvPr id="24" name="Picture Placeholder 20"/>
          <p:cNvSpPr>
            <a:spLocks noGrp="1"/>
          </p:cNvSpPr>
          <p:nvPr>
            <p:ph type="pic" sz="quarter" idx="31"/>
          </p:nvPr>
        </p:nvSpPr>
        <p:spPr>
          <a:xfrm>
            <a:off x="5619750" y="1837135"/>
            <a:ext cx="1333500" cy="1113234"/>
          </a:xfrm>
        </p:spPr>
        <p:txBody>
          <a:bodyPr/>
          <a:lstStyle/>
          <a:p>
            <a:endParaRPr lang="en-US" dirty="0"/>
          </a:p>
        </p:txBody>
      </p:sp>
      <p:sp>
        <p:nvSpPr>
          <p:cNvPr id="25" name="Picture Placeholder 20"/>
          <p:cNvSpPr>
            <a:spLocks noGrp="1"/>
          </p:cNvSpPr>
          <p:nvPr>
            <p:ph type="pic" sz="quarter" idx="32"/>
          </p:nvPr>
        </p:nvSpPr>
        <p:spPr>
          <a:xfrm>
            <a:off x="7340720" y="1837135"/>
            <a:ext cx="1333500" cy="1113234"/>
          </a:xfrm>
        </p:spPr>
        <p:txBody>
          <a:bodyPr/>
          <a:lstStyle/>
          <a:p>
            <a:endParaRPr lang="en-US" dirty="0"/>
          </a:p>
        </p:txBody>
      </p:sp>
    </p:spTree>
    <p:extLst>
      <p:ext uri="{BB962C8B-B14F-4D97-AF65-F5344CB8AC3E}">
        <p14:creationId xmlns:p14="http://schemas.microsoft.com/office/powerpoint/2010/main" val="1742427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2ECF712-AF39-3E4C-80B5-6D46AAF6A9AF}" type="datetime1">
              <a:rPr lang="es-AR" smtClean="0">
                <a:solidFill>
                  <a:prstClr val="black">
                    <a:tint val="75000"/>
                  </a:prstClr>
                </a:solidFill>
                <a:latin typeface="Times New Roman"/>
              </a:rPr>
              <a:t>31/8/23</a:t>
            </a:fld>
            <a:endParaRPr lang="en-US" dirty="0">
              <a:solidFill>
                <a:prstClr val="black">
                  <a:tint val="75000"/>
                </a:prstClr>
              </a:solidFill>
              <a:latin typeface="Times New Roman"/>
            </a:endParaRPr>
          </a:p>
        </p:txBody>
      </p:sp>
      <p:sp>
        <p:nvSpPr>
          <p:cNvPr id="6" name="Footer Placeholder 5"/>
          <p:cNvSpPr>
            <a:spLocks noGrp="1"/>
          </p:cNvSpPr>
          <p:nvPr>
            <p:ph type="ftr" sz="quarter" idx="11"/>
          </p:nvPr>
        </p:nvSpPr>
        <p:spPr/>
        <p:txBody>
          <a:bodyPr/>
          <a:lstStyle/>
          <a:p>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7" name="Slide Number Placeholder 6"/>
          <p:cNvSpPr>
            <a:spLocks noGrp="1"/>
          </p:cNvSpPr>
          <p:nvPr>
            <p:ph type="sldNum" sz="quarter" idx="12"/>
          </p:nvPr>
        </p:nvSpPr>
        <p:spPr/>
        <p:txBody>
          <a:bodyPr/>
          <a:lstStyle/>
          <a:p>
            <a:fld id="{9175DBFC-BB6B-41EE-B17E-29A82E42D4CC}" type="slidenum">
              <a:rPr lang="en-US" smtClean="0">
                <a:solidFill>
                  <a:prstClr val="white"/>
                </a:solidFill>
                <a:latin typeface="Times New Roman"/>
              </a:rPr>
              <a:pPr/>
              <a:t>‹Nº›</a:t>
            </a:fld>
            <a:endParaRPr lang="en-US" dirty="0">
              <a:solidFill>
                <a:prstClr val="white"/>
              </a:solidFill>
              <a:latin typeface="Times New Roman"/>
            </a:endParaRPr>
          </a:p>
        </p:txBody>
      </p:sp>
      <p:sp>
        <p:nvSpPr>
          <p:cNvPr id="9" name="Text Placeholder 12"/>
          <p:cNvSpPr>
            <a:spLocks noGrp="1"/>
          </p:cNvSpPr>
          <p:nvPr>
            <p:ph type="body" sz="quarter" idx="16"/>
          </p:nvPr>
        </p:nvSpPr>
        <p:spPr>
          <a:xfrm>
            <a:off x="853688" y="420471"/>
            <a:ext cx="7427119" cy="459424"/>
          </a:xfrm>
        </p:spPr>
        <p:txBody>
          <a:bodyPr>
            <a:noAutofit/>
          </a:bodyPr>
          <a:lstStyle>
            <a:lvl1pPr algn="ctr">
              <a:defRPr sz="2700">
                <a:solidFill>
                  <a:srgbClr val="F36F2F"/>
                </a:solidFill>
                <a:latin typeface="Raleway" panose="020B0003030101060003" pitchFamily="34" charset="0"/>
              </a:defRPr>
            </a:lvl1pPr>
          </a:lstStyle>
          <a:p>
            <a:pPr lvl="0"/>
            <a:endParaRPr lang="en-US"/>
          </a:p>
        </p:txBody>
      </p:sp>
      <p:sp>
        <p:nvSpPr>
          <p:cNvPr id="10" name="Text Placeholder 14"/>
          <p:cNvSpPr>
            <a:spLocks noGrp="1"/>
          </p:cNvSpPr>
          <p:nvPr>
            <p:ph type="body" sz="quarter" idx="17" hasCustomPrompt="1"/>
          </p:nvPr>
        </p:nvSpPr>
        <p:spPr>
          <a:xfrm>
            <a:off x="1818094" y="925116"/>
            <a:ext cx="5486333" cy="459424"/>
          </a:xfrm>
        </p:spPr>
        <p:txBody>
          <a:bodyPr/>
          <a:lstStyle>
            <a:lvl1pPr>
              <a:defRPr/>
            </a:lvl1pPr>
          </a:lstStyle>
          <a:p>
            <a:pPr lvl="0"/>
            <a:r>
              <a:rPr lang="en-US"/>
              <a:t>There text</a:t>
            </a:r>
          </a:p>
        </p:txBody>
      </p:sp>
      <p:sp>
        <p:nvSpPr>
          <p:cNvPr id="3" name="Picture Placeholder 2"/>
          <p:cNvSpPr>
            <a:spLocks noGrp="1"/>
          </p:cNvSpPr>
          <p:nvPr>
            <p:ph type="pic" sz="quarter" idx="18"/>
          </p:nvPr>
        </p:nvSpPr>
        <p:spPr>
          <a:xfrm>
            <a:off x="457200" y="1882387"/>
            <a:ext cx="4114800" cy="2775347"/>
          </a:xfrm>
        </p:spPr>
        <p:txBody>
          <a:bodyPr/>
          <a:lstStyle/>
          <a:p>
            <a:endParaRPr lang="en-US" dirty="0"/>
          </a:p>
        </p:txBody>
      </p:sp>
      <p:sp>
        <p:nvSpPr>
          <p:cNvPr id="8" name="Text Placeholder 7"/>
          <p:cNvSpPr>
            <a:spLocks noGrp="1"/>
          </p:cNvSpPr>
          <p:nvPr>
            <p:ph type="body" sz="quarter" idx="19" hasCustomPrompt="1"/>
          </p:nvPr>
        </p:nvSpPr>
        <p:spPr>
          <a:xfrm>
            <a:off x="4845845" y="1895484"/>
            <a:ext cx="2458641" cy="271463"/>
          </a:xfrm>
        </p:spPr>
        <p:txBody>
          <a:bodyPr>
            <a:normAutofit/>
          </a:bodyPr>
          <a:lstStyle>
            <a:lvl1pPr>
              <a:defRPr sz="1100">
                <a:solidFill>
                  <a:srgbClr val="F36F2F"/>
                </a:solidFill>
                <a:latin typeface="Raleway" panose="020B0003030101060003" pitchFamily="34" charset="0"/>
              </a:defRPr>
            </a:lvl1pPr>
          </a:lstStyle>
          <a:p>
            <a:pPr lvl="0"/>
            <a:r>
              <a:rPr lang="en-US"/>
              <a:t>There text</a:t>
            </a:r>
          </a:p>
        </p:txBody>
      </p:sp>
      <p:sp>
        <p:nvSpPr>
          <p:cNvPr id="12" name="Text Placeholder 11"/>
          <p:cNvSpPr>
            <a:spLocks noGrp="1"/>
          </p:cNvSpPr>
          <p:nvPr>
            <p:ph type="body" sz="quarter" idx="20"/>
          </p:nvPr>
        </p:nvSpPr>
        <p:spPr>
          <a:xfrm>
            <a:off x="4845852" y="2283619"/>
            <a:ext cx="2530079" cy="13263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880686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392547"/>
          </a:xfrm>
          <a:prstGeom prst="rect">
            <a:avLst/>
          </a:prstGeom>
        </p:spPr>
        <p:txBody>
          <a:bodyPr vert="horz" lIns="68567" tIns="34289" rIns="68567" bIns="34289" rtlCol="0" anchor="ctr">
            <a:normAutofit/>
          </a:bodyPr>
          <a:lstStyle/>
          <a:p>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68567" tIns="34289" rIns="68567" bIns="342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4"/>
            <a:ext cx="2057400" cy="273844"/>
          </a:xfrm>
          <a:prstGeom prst="rect">
            <a:avLst/>
          </a:prstGeom>
        </p:spPr>
        <p:txBody>
          <a:bodyPr vert="horz" lIns="68567" tIns="34289" rIns="68567" bIns="34289" rtlCol="0" anchor="ctr"/>
          <a:lstStyle>
            <a:lvl1pPr algn="l">
              <a:defRPr sz="900">
                <a:solidFill>
                  <a:schemeClr val="tx1">
                    <a:tint val="75000"/>
                  </a:schemeClr>
                </a:solidFill>
              </a:defRPr>
            </a:lvl1pPr>
          </a:lstStyle>
          <a:p>
            <a:pPr defTabSz="685647"/>
            <a:fld id="{27C6F742-541E-FB46-936D-16660613AB93}" type="datetime1">
              <a:rPr lang="es-AR" smtClean="0">
                <a:solidFill>
                  <a:prstClr val="black">
                    <a:tint val="75000"/>
                  </a:prstClr>
                </a:solidFill>
                <a:latin typeface="Times New Roman"/>
              </a:rPr>
              <a:pPr defTabSz="685647"/>
              <a:t>31/8/23</a:t>
            </a:fld>
            <a:endParaRPr lang="en-US" dirty="0">
              <a:solidFill>
                <a:prstClr val="black">
                  <a:tint val="75000"/>
                </a:prstClr>
              </a:solidFill>
              <a:latin typeface="Times New Roman"/>
            </a:endParaRPr>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68567" tIns="34289" rIns="68567" bIns="34289" rtlCol="0" anchor="ctr"/>
          <a:lstStyle>
            <a:lvl1pPr algn="ctr">
              <a:defRPr sz="900">
                <a:solidFill>
                  <a:schemeClr val="tx1">
                    <a:tint val="75000"/>
                  </a:schemeClr>
                </a:solidFill>
              </a:defRPr>
            </a:lvl1pPr>
          </a:lstStyle>
          <a:p>
            <a:pPr defTabSz="685647"/>
            <a:r>
              <a:rPr lang="en-US">
                <a:solidFill>
                  <a:prstClr val="black">
                    <a:tint val="75000"/>
                  </a:prstClr>
                </a:solidFill>
                <a:latin typeface="Times New Roman"/>
              </a:rPr>
              <a:t>BIZUIT Agile Business Suite – TYCON S.A. © 2005 </a:t>
            </a:r>
            <a:endParaRPr lang="en-US" dirty="0">
              <a:solidFill>
                <a:prstClr val="black">
                  <a:tint val="75000"/>
                </a:prstClr>
              </a:solidFill>
              <a:latin typeface="Times New Roman"/>
            </a:endParaRPr>
          </a:p>
        </p:txBody>
      </p:sp>
      <p:sp>
        <p:nvSpPr>
          <p:cNvPr id="7" name="Rectangle 6"/>
          <p:cNvSpPr/>
          <p:nvPr userDrawn="1"/>
        </p:nvSpPr>
        <p:spPr>
          <a:xfrm>
            <a:off x="8857180" y="0"/>
            <a:ext cx="286829" cy="273844"/>
          </a:xfrm>
          <a:prstGeom prst="rect">
            <a:avLst/>
          </a:prstGeom>
          <a:solidFill>
            <a:schemeClr val="accent2"/>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lIns="68567" tIns="34289" rIns="68567" bIns="34289" rtlCol="0" anchor="ctr"/>
          <a:lstStyle/>
          <a:p>
            <a:pPr algn="ctr" defTabSz="685647"/>
            <a:endParaRPr lang="en-US" sz="1400" dirty="0">
              <a:solidFill>
                <a:prstClr val="white"/>
              </a:solidFill>
              <a:latin typeface="Times New Roman"/>
            </a:endParaRPr>
          </a:p>
        </p:txBody>
      </p:sp>
      <p:sp>
        <p:nvSpPr>
          <p:cNvPr id="6" name="Slide Number Placeholder 5"/>
          <p:cNvSpPr>
            <a:spLocks noGrp="1"/>
          </p:cNvSpPr>
          <p:nvPr>
            <p:ph type="sldNum" sz="quarter" idx="4"/>
          </p:nvPr>
        </p:nvSpPr>
        <p:spPr>
          <a:xfrm>
            <a:off x="8831302" y="0"/>
            <a:ext cx="286829" cy="273844"/>
          </a:xfrm>
          <a:prstGeom prst="rect">
            <a:avLst/>
          </a:prstGeom>
        </p:spPr>
        <p:txBody>
          <a:bodyPr vert="horz" lIns="68567" tIns="34289" rIns="68567" bIns="34289" rtlCol="0" anchor="ctr"/>
          <a:lstStyle>
            <a:lvl1pPr algn="r">
              <a:defRPr sz="900">
                <a:solidFill>
                  <a:schemeClr val="bg1"/>
                </a:solidFill>
              </a:defRPr>
            </a:lvl1pPr>
          </a:lstStyle>
          <a:p>
            <a:pPr defTabSz="685647"/>
            <a:fld id="{9175DBFC-BB6B-41EE-B17E-29A82E42D4CC}" type="slidenum">
              <a:rPr lang="en-US" smtClean="0">
                <a:solidFill>
                  <a:prstClr val="white"/>
                </a:solidFill>
                <a:latin typeface="Times New Roman"/>
              </a:rPr>
              <a:pPr defTabSz="685647"/>
              <a:t>‹Nº›</a:t>
            </a:fld>
            <a:endParaRPr lang="en-US" dirty="0">
              <a:solidFill>
                <a:prstClr val="white"/>
              </a:solidFill>
              <a:latin typeface="Times New Roman"/>
            </a:endParaRPr>
          </a:p>
        </p:txBody>
      </p:sp>
    </p:spTree>
    <p:extLst>
      <p:ext uri="{BB962C8B-B14F-4D97-AF65-F5344CB8AC3E}">
        <p14:creationId xmlns:p14="http://schemas.microsoft.com/office/powerpoint/2010/main" val="925216368"/>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Lst>
  <p:hf hdr="0" dt="0"/>
  <p:txStyles>
    <p:titleStyle>
      <a:lvl1pPr algn="l" defTabSz="685647" rtl="0" eaLnBrk="1" latinLnBrk="0" hangingPunct="1">
        <a:lnSpc>
          <a:spcPct val="90000"/>
        </a:lnSpc>
        <a:spcBef>
          <a:spcPct val="0"/>
        </a:spcBef>
        <a:buNone/>
        <a:defRPr sz="3300" kern="1200">
          <a:solidFill>
            <a:schemeClr val="tx2">
              <a:lumMod val="75000"/>
            </a:schemeClr>
          </a:solidFill>
          <a:latin typeface="Raleway" panose="020B0003030101060003" pitchFamily="34" charset="0"/>
          <a:ea typeface="Roboto" panose="02000000000000000000" pitchFamily="2" charset="0"/>
          <a:cs typeface="+mj-cs"/>
        </a:defRPr>
      </a:lvl1pPr>
    </p:titleStyle>
    <p:bodyStyle>
      <a:lvl1pPr marL="0" indent="0" algn="l" defTabSz="685647"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647" rtl="0" eaLnBrk="1" latinLnBrk="0" hangingPunct="1">
        <a:defRPr sz="1400" kern="1200">
          <a:solidFill>
            <a:schemeClr val="tx1"/>
          </a:solidFill>
          <a:latin typeface="+mn-lt"/>
          <a:ea typeface="+mn-ea"/>
          <a:cs typeface="+mn-cs"/>
        </a:defRPr>
      </a:lvl1pPr>
      <a:lvl2pPr marL="342821" algn="l" defTabSz="685647" rtl="0" eaLnBrk="1" latinLnBrk="0" hangingPunct="1">
        <a:defRPr sz="1400" kern="1200">
          <a:solidFill>
            <a:schemeClr val="tx1"/>
          </a:solidFill>
          <a:latin typeface="+mn-lt"/>
          <a:ea typeface="+mn-ea"/>
          <a:cs typeface="+mn-cs"/>
        </a:defRPr>
      </a:lvl2pPr>
      <a:lvl3pPr marL="685647" algn="l" defTabSz="685647" rtl="0" eaLnBrk="1" latinLnBrk="0" hangingPunct="1">
        <a:defRPr sz="1400" kern="1200">
          <a:solidFill>
            <a:schemeClr val="tx1"/>
          </a:solidFill>
          <a:latin typeface="+mn-lt"/>
          <a:ea typeface="+mn-ea"/>
          <a:cs typeface="+mn-cs"/>
        </a:defRPr>
      </a:lvl3pPr>
      <a:lvl4pPr marL="1028471" algn="l" defTabSz="685647" rtl="0" eaLnBrk="1" latinLnBrk="0" hangingPunct="1">
        <a:defRPr sz="1400" kern="1200">
          <a:solidFill>
            <a:schemeClr val="tx1"/>
          </a:solidFill>
          <a:latin typeface="+mn-lt"/>
          <a:ea typeface="+mn-ea"/>
          <a:cs typeface="+mn-cs"/>
        </a:defRPr>
      </a:lvl4pPr>
      <a:lvl5pPr marL="1371294" algn="l" defTabSz="685647" rtl="0" eaLnBrk="1" latinLnBrk="0" hangingPunct="1">
        <a:defRPr sz="1400" kern="1200">
          <a:solidFill>
            <a:schemeClr val="tx1"/>
          </a:solidFill>
          <a:latin typeface="+mn-lt"/>
          <a:ea typeface="+mn-ea"/>
          <a:cs typeface="+mn-cs"/>
        </a:defRPr>
      </a:lvl5pPr>
      <a:lvl6pPr marL="1714121" algn="l" defTabSz="685647" rtl="0" eaLnBrk="1" latinLnBrk="0" hangingPunct="1">
        <a:defRPr sz="1400" kern="1200">
          <a:solidFill>
            <a:schemeClr val="tx1"/>
          </a:solidFill>
          <a:latin typeface="+mn-lt"/>
          <a:ea typeface="+mn-ea"/>
          <a:cs typeface="+mn-cs"/>
        </a:defRPr>
      </a:lvl6pPr>
      <a:lvl7pPr marL="2056940" algn="l" defTabSz="685647" rtl="0" eaLnBrk="1" latinLnBrk="0" hangingPunct="1">
        <a:defRPr sz="1400" kern="1200">
          <a:solidFill>
            <a:schemeClr val="tx1"/>
          </a:solidFill>
          <a:latin typeface="+mn-lt"/>
          <a:ea typeface="+mn-ea"/>
          <a:cs typeface="+mn-cs"/>
        </a:defRPr>
      </a:lvl7pPr>
      <a:lvl8pPr marL="2399760" algn="l" defTabSz="685647" rtl="0" eaLnBrk="1" latinLnBrk="0" hangingPunct="1">
        <a:defRPr sz="1400" kern="1200">
          <a:solidFill>
            <a:schemeClr val="tx1"/>
          </a:solidFill>
          <a:latin typeface="+mn-lt"/>
          <a:ea typeface="+mn-ea"/>
          <a:cs typeface="+mn-cs"/>
        </a:defRPr>
      </a:lvl8pPr>
      <a:lvl9pPr marL="2742581" algn="l" defTabSz="68564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384">
          <p15:clr>
            <a:srgbClr val="F26B43"/>
          </p15:clr>
        </p15:guide>
        <p15:guide id="3" pos="7296">
          <p15:clr>
            <a:srgbClr val="F26B43"/>
          </p15:clr>
        </p15:guide>
        <p15:guide id="4" orient="horz" pos="432">
          <p15:clr>
            <a:srgbClr val="F26B43"/>
          </p15:clr>
        </p15:guide>
        <p15:guide id="5" orient="horz" pos="39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3.xml"/><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4.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0"/>
            <a:ext cx="9143999" cy="5143500"/>
          </a:xfrm>
        </p:spPr>
      </p:pic>
      <p:sp>
        <p:nvSpPr>
          <p:cNvPr id="5" name="4 CuadroTexto"/>
          <p:cNvSpPr txBox="1"/>
          <p:nvPr/>
        </p:nvSpPr>
        <p:spPr>
          <a:xfrm>
            <a:off x="3131840" y="1995686"/>
            <a:ext cx="3024336" cy="461665"/>
          </a:xfrm>
          <a:prstGeom prst="rect">
            <a:avLst/>
          </a:prstGeom>
          <a:noFill/>
        </p:spPr>
        <p:txBody>
          <a:bodyPr wrap="square" rtlCol="0">
            <a:spAutoFit/>
          </a:bodyPr>
          <a:lstStyle/>
          <a:p>
            <a:pPr algn="ctr"/>
            <a:r>
              <a:rPr lang="es-AR" sz="2400" b="1" dirty="0">
                <a:solidFill>
                  <a:schemeClr val="bg1"/>
                </a:solidFill>
                <a:latin typeface="Maven Pro" panose="00000800000000000000" pitchFamily="2" charset="0"/>
              </a:rPr>
              <a:t>AGENDA</a:t>
            </a:r>
          </a:p>
        </p:txBody>
      </p:sp>
      <p:pic>
        <p:nvPicPr>
          <p:cNvPr id="2" name="Imagen 1">
            <a:extLst>
              <a:ext uri="{FF2B5EF4-FFF2-40B4-BE49-F238E27FC236}">
                <a16:creationId xmlns:a16="http://schemas.microsoft.com/office/drawing/2014/main" id="{F9C53476-0D0B-F438-33E1-1DACCB85794B}"/>
              </a:ext>
            </a:extLst>
          </p:cNvPr>
          <p:cNvPicPr>
            <a:picLocks noChangeAspect="1"/>
          </p:cNvPicPr>
          <p:nvPr/>
        </p:nvPicPr>
        <p:blipFill>
          <a:blip r:embed="rId4"/>
          <a:stretch>
            <a:fillRect/>
          </a:stretch>
        </p:blipFill>
        <p:spPr>
          <a:xfrm>
            <a:off x="3225799" y="3960829"/>
            <a:ext cx="2692400" cy="1062789"/>
          </a:xfrm>
          <a:prstGeom prst="rect">
            <a:avLst/>
          </a:prstGeom>
        </p:spPr>
      </p:pic>
      <p:pic>
        <p:nvPicPr>
          <p:cNvPr id="3" name="Imagen 2">
            <a:extLst>
              <a:ext uri="{FF2B5EF4-FFF2-40B4-BE49-F238E27FC236}">
                <a16:creationId xmlns:a16="http://schemas.microsoft.com/office/drawing/2014/main" id="{BA28D444-3905-9FAE-F7CA-724583366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5835" y="819150"/>
            <a:ext cx="2188241" cy="2190378"/>
          </a:xfrm>
          <a:prstGeom prst="rect">
            <a:avLst/>
          </a:prstGeom>
        </p:spPr>
      </p:pic>
      <p:sp>
        <p:nvSpPr>
          <p:cNvPr id="6" name="4 CuadroTexto">
            <a:extLst>
              <a:ext uri="{FF2B5EF4-FFF2-40B4-BE49-F238E27FC236}">
                <a16:creationId xmlns:a16="http://schemas.microsoft.com/office/drawing/2014/main" id="{C17560BD-51F3-4609-9E05-BD99DFC025E4}"/>
              </a:ext>
            </a:extLst>
          </p:cNvPr>
          <p:cNvSpPr txBox="1"/>
          <p:nvPr/>
        </p:nvSpPr>
        <p:spPr>
          <a:xfrm>
            <a:off x="2209800" y="3076329"/>
            <a:ext cx="47244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000" i="0" u="none" strike="noStrike" kern="1200" cap="none" spc="0" normalizeH="0" baseline="0" noProof="0" dirty="0">
                <a:ln>
                  <a:noFill/>
                </a:ln>
                <a:solidFill>
                  <a:prstClr val="white"/>
                </a:solidFill>
                <a:effectLst/>
                <a:uLnTx/>
                <a:uFillTx/>
                <a:latin typeface="Raleway" pitchFamily="2" charset="77"/>
              </a:rPr>
              <a:t>Clase 4 : Automatización de Procesos de Negocios en la plataforma </a:t>
            </a:r>
            <a:r>
              <a:rPr kumimoji="0" lang="es-AR" sz="2000" b="1" i="0" u="none" strike="noStrike" kern="1200" cap="none" spc="0" normalizeH="0" baseline="0" noProof="0" dirty="0">
                <a:ln>
                  <a:noFill/>
                </a:ln>
                <a:solidFill>
                  <a:prstClr val="white"/>
                </a:solidFill>
                <a:effectLst/>
                <a:uLnTx/>
                <a:uFillTx/>
                <a:latin typeface="Raleway" pitchFamily="2" charset="77"/>
              </a:rPr>
              <a:t>BIZUIT</a:t>
            </a:r>
          </a:p>
        </p:txBody>
      </p:sp>
    </p:spTree>
    <p:extLst>
      <p:ext uri="{BB962C8B-B14F-4D97-AF65-F5344CB8AC3E}">
        <p14:creationId xmlns:p14="http://schemas.microsoft.com/office/powerpoint/2010/main" val="3310057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838209" y="209550"/>
            <a:ext cx="7427119" cy="459424"/>
          </a:xfrm>
        </p:spPr>
        <p:txBody>
          <a:bodyPr/>
          <a:lstStyle/>
          <a:p>
            <a:r>
              <a:rPr lang="en-US" dirty="0" err="1">
                <a:latin typeface="Avenir Next Regular"/>
                <a:cs typeface="Avenir Next Regular"/>
              </a:rPr>
              <a:t>Actividades</a:t>
            </a:r>
            <a:r>
              <a:rPr lang="en-US" dirty="0">
                <a:latin typeface="Avenir Next Regular"/>
                <a:cs typeface="Avenir Next Regular"/>
              </a:rPr>
              <a:t> </a:t>
            </a:r>
            <a:r>
              <a:rPr lang="en-US" dirty="0" err="1">
                <a:latin typeface="Avenir Next Regular"/>
                <a:cs typeface="Avenir Next Regular"/>
              </a:rPr>
              <a:t>Generales</a:t>
            </a:r>
            <a:r>
              <a:rPr lang="en-US" dirty="0">
                <a:latin typeface="Avenir Next Regular"/>
                <a:cs typeface="Avenir Next Regular"/>
              </a:rPr>
              <a:t>: </a:t>
            </a:r>
            <a:r>
              <a:rPr lang="en-US" dirty="0" err="1">
                <a:latin typeface="Avenir Next Regular"/>
                <a:cs typeface="Avenir Next Regular"/>
              </a:rPr>
              <a:t>Texto</a:t>
            </a:r>
            <a:r>
              <a:rPr lang="en-US" dirty="0">
                <a:latin typeface="Avenir Next Regular"/>
                <a:cs typeface="Avenir Next Regular"/>
              </a:rPr>
              <a:t> Plano</a:t>
            </a:r>
          </a:p>
        </p:txBody>
      </p:sp>
      <p:sp>
        <p:nvSpPr>
          <p:cNvPr id="4" name="Text Placeholder 3"/>
          <p:cNvSpPr>
            <a:spLocks noGrp="1"/>
          </p:cNvSpPr>
          <p:nvPr>
            <p:ph type="body" sz="quarter" idx="17"/>
          </p:nvPr>
        </p:nvSpPr>
        <p:spPr>
          <a:xfrm>
            <a:off x="685800" y="742950"/>
            <a:ext cx="8000999" cy="459424"/>
          </a:xfrm>
        </p:spPr>
        <p:txBody>
          <a:bodyPr>
            <a:noAutofit/>
          </a:bodyPr>
          <a:lstStyle/>
          <a:p>
            <a:r>
              <a:rPr lang="en-US" sz="1100" dirty="0" err="1">
                <a:solidFill>
                  <a:schemeClr val="tx1">
                    <a:lumMod val="50000"/>
                    <a:lumOff val="50000"/>
                  </a:schemeClr>
                </a:solidFill>
                <a:latin typeface="Avenir Next Regular"/>
                <a:cs typeface="Avenir Next Regular"/>
              </a:rPr>
              <a:t>Permite</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procesar</a:t>
            </a:r>
            <a:r>
              <a:rPr lang="en-US" sz="1100" dirty="0">
                <a:solidFill>
                  <a:schemeClr val="tx1">
                    <a:lumMod val="50000"/>
                    <a:lumOff val="50000"/>
                  </a:schemeClr>
                </a:solidFill>
                <a:latin typeface="Avenir Next Regular"/>
                <a:cs typeface="Avenir Next Regular"/>
              </a:rPr>
              <a:t> una </a:t>
            </a:r>
            <a:r>
              <a:rPr lang="en-US" sz="1100" dirty="0" err="1">
                <a:solidFill>
                  <a:schemeClr val="tx1">
                    <a:lumMod val="50000"/>
                    <a:lumOff val="50000"/>
                  </a:schemeClr>
                </a:solidFill>
                <a:latin typeface="Avenir Next Regular"/>
                <a:cs typeface="Avenir Next Regular"/>
              </a:rPr>
              <a:t>estructura</a:t>
            </a:r>
            <a:r>
              <a:rPr lang="en-US" sz="1100" dirty="0">
                <a:solidFill>
                  <a:schemeClr val="tx1">
                    <a:lumMod val="50000"/>
                    <a:lumOff val="50000"/>
                  </a:schemeClr>
                </a:solidFill>
                <a:latin typeface="Avenir Next Regular"/>
                <a:cs typeface="Avenir Next Regular"/>
              </a:rPr>
              <a:t> de </a:t>
            </a:r>
            <a:r>
              <a:rPr lang="en-US" sz="1100" dirty="0" err="1">
                <a:solidFill>
                  <a:schemeClr val="tx1">
                    <a:lumMod val="50000"/>
                    <a:lumOff val="50000"/>
                  </a:schemeClr>
                </a:solidFill>
                <a:latin typeface="Avenir Next Regular"/>
                <a:cs typeface="Avenir Next Regular"/>
              </a:rPr>
              <a:t>texto</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plano</a:t>
            </a:r>
            <a:r>
              <a:rPr lang="en-US" sz="1100" dirty="0">
                <a:solidFill>
                  <a:schemeClr val="tx1">
                    <a:lumMod val="50000"/>
                    <a:lumOff val="50000"/>
                  </a:schemeClr>
                </a:solidFill>
                <a:latin typeface="Avenir Next Regular"/>
                <a:cs typeface="Avenir Next Regular"/>
              </a:rPr>
              <a:t> y </a:t>
            </a:r>
            <a:r>
              <a:rPr lang="en-US" sz="1100" dirty="0" err="1">
                <a:solidFill>
                  <a:schemeClr val="tx1">
                    <a:lumMod val="50000"/>
                    <a:lumOff val="50000"/>
                  </a:schemeClr>
                </a:solidFill>
                <a:latin typeface="Avenir Next Regular"/>
                <a:cs typeface="Avenir Next Regular"/>
              </a:rPr>
              <a:t>transformarla</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en</a:t>
            </a:r>
            <a:r>
              <a:rPr lang="en-US" sz="1100" dirty="0">
                <a:solidFill>
                  <a:schemeClr val="tx1">
                    <a:lumMod val="50000"/>
                    <a:lumOff val="50000"/>
                  </a:schemeClr>
                </a:solidFill>
                <a:latin typeface="Avenir Next Regular"/>
                <a:cs typeface="Avenir Next Regular"/>
              </a:rPr>
              <a:t> una </a:t>
            </a:r>
            <a:r>
              <a:rPr lang="en-US" sz="1100" dirty="0" err="1">
                <a:solidFill>
                  <a:schemeClr val="tx1">
                    <a:lumMod val="50000"/>
                    <a:lumOff val="50000"/>
                  </a:schemeClr>
                </a:solidFill>
                <a:latin typeface="Avenir Next Regular"/>
                <a:cs typeface="Avenir Next Regular"/>
              </a:rPr>
              <a:t>estructura</a:t>
            </a:r>
            <a:r>
              <a:rPr lang="en-US" sz="1100" dirty="0">
                <a:solidFill>
                  <a:schemeClr val="tx1">
                    <a:lumMod val="50000"/>
                    <a:lumOff val="50000"/>
                  </a:schemeClr>
                </a:solidFill>
                <a:latin typeface="Avenir Next Regular"/>
                <a:cs typeface="Avenir Next Regular"/>
              </a:rPr>
              <a:t> XML. La </a:t>
            </a:r>
            <a:r>
              <a:rPr lang="en-US" sz="1100" dirty="0" err="1">
                <a:solidFill>
                  <a:schemeClr val="tx1">
                    <a:lumMod val="50000"/>
                    <a:lumOff val="50000"/>
                  </a:schemeClr>
                </a:solidFill>
                <a:latin typeface="Avenir Next Regular"/>
                <a:cs typeface="Avenir Next Regular"/>
              </a:rPr>
              <a:t>actividad</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permite</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procesar</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estructuras</a:t>
            </a:r>
            <a:r>
              <a:rPr lang="en-US" sz="1100" dirty="0">
                <a:solidFill>
                  <a:schemeClr val="tx1">
                    <a:lumMod val="50000"/>
                    <a:lumOff val="50000"/>
                  </a:schemeClr>
                </a:solidFill>
                <a:latin typeface="Avenir Next Regular"/>
                <a:cs typeface="Avenir Next Regular"/>
              </a:rPr>
              <a:t> con </a:t>
            </a:r>
            <a:r>
              <a:rPr lang="en-US" sz="1100" dirty="0" err="1">
                <a:solidFill>
                  <a:schemeClr val="tx1">
                    <a:lumMod val="50000"/>
                    <a:lumOff val="50000"/>
                  </a:schemeClr>
                </a:solidFill>
                <a:latin typeface="Avenir Next Regular"/>
                <a:cs typeface="Avenir Next Regular"/>
              </a:rPr>
              <a:t>campos</a:t>
            </a:r>
            <a:r>
              <a:rPr lang="en-US" sz="1100" dirty="0">
                <a:solidFill>
                  <a:schemeClr val="tx1">
                    <a:lumMod val="50000"/>
                    <a:lumOff val="50000"/>
                  </a:schemeClr>
                </a:solidFill>
                <a:latin typeface="Avenir Next Regular"/>
                <a:cs typeface="Avenir Next Regular"/>
              </a:rPr>
              <a:t> de </a:t>
            </a:r>
            <a:r>
              <a:rPr lang="en-US" sz="1100" dirty="0" err="1">
                <a:solidFill>
                  <a:schemeClr val="tx1">
                    <a:lumMod val="50000"/>
                    <a:lumOff val="50000"/>
                  </a:schemeClr>
                </a:solidFill>
                <a:latin typeface="Avenir Next Regular"/>
                <a:cs typeface="Avenir Next Regular"/>
              </a:rPr>
              <a:t>tamaño</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fijo</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así</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como</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estructuras</a:t>
            </a:r>
            <a:r>
              <a:rPr lang="en-US" sz="1100" dirty="0">
                <a:solidFill>
                  <a:schemeClr val="tx1">
                    <a:lumMod val="50000"/>
                    <a:lumOff val="50000"/>
                  </a:schemeClr>
                </a:solidFill>
                <a:latin typeface="Avenir Next Regular"/>
                <a:cs typeface="Avenir Next Regular"/>
              </a:rPr>
              <a:t> con </a:t>
            </a:r>
            <a:r>
              <a:rPr lang="en-US" sz="1100" dirty="0" err="1">
                <a:solidFill>
                  <a:schemeClr val="tx1">
                    <a:lumMod val="50000"/>
                    <a:lumOff val="50000"/>
                  </a:schemeClr>
                </a:solidFill>
                <a:latin typeface="Avenir Next Regular"/>
                <a:cs typeface="Avenir Next Regular"/>
              </a:rPr>
              <a:t>caracteres</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delimitadores</a:t>
            </a:r>
            <a:r>
              <a:rPr lang="en-US" sz="1100" dirty="0">
                <a:solidFill>
                  <a:schemeClr val="tx1">
                    <a:lumMod val="50000"/>
                    <a:lumOff val="50000"/>
                  </a:schemeClr>
                </a:solidFill>
                <a:latin typeface="Avenir Next Regular"/>
                <a:cs typeface="Avenir Next Regular"/>
              </a:rPr>
              <a:t> de </a:t>
            </a:r>
            <a:r>
              <a:rPr lang="en-US" sz="1100" dirty="0" err="1">
                <a:solidFill>
                  <a:schemeClr val="tx1">
                    <a:lumMod val="50000"/>
                    <a:lumOff val="50000"/>
                  </a:schemeClr>
                </a:solidFill>
                <a:latin typeface="Avenir Next Regular"/>
                <a:cs typeface="Avenir Next Regular"/>
              </a:rPr>
              <a:t>campos</a:t>
            </a:r>
            <a:endParaRPr lang="en-US" sz="1100" dirty="0">
              <a:solidFill>
                <a:schemeClr val="tx1">
                  <a:lumMod val="50000"/>
                  <a:lumOff val="50000"/>
                </a:schemeClr>
              </a:solidFill>
              <a:highlight>
                <a:srgbClr val="FFFF00"/>
              </a:highlight>
              <a:latin typeface="Avenir Next Regular"/>
              <a:cs typeface="Avenir Next Regular"/>
            </a:endParaRPr>
          </a:p>
        </p:txBody>
      </p:sp>
      <p:sp>
        <p:nvSpPr>
          <p:cNvPr id="59" name="Text Placeholder 58"/>
          <p:cNvSpPr>
            <a:spLocks noGrp="1"/>
          </p:cNvSpPr>
          <p:nvPr>
            <p:ph type="body" sz="quarter" idx="18"/>
          </p:nvPr>
        </p:nvSpPr>
        <p:spPr>
          <a:xfrm>
            <a:off x="609599" y="1907294"/>
            <a:ext cx="4973422" cy="2572706"/>
          </a:xfrm>
        </p:spPr>
        <p:txBody>
          <a:bodyPr>
            <a:normAutofit/>
          </a:bodyPr>
          <a:lstStyle/>
          <a:p>
            <a:pPr marL="171450" indent="-171450">
              <a:buClr>
                <a:srgbClr val="EB6C2E"/>
              </a:buClr>
              <a:buFont typeface="Wingdings" pitchFamily="2" charset="2"/>
              <a:buChar char="§"/>
            </a:pPr>
            <a:r>
              <a:rPr lang="en-US" sz="1100" dirty="0" err="1">
                <a:latin typeface="Avenir Next Regular"/>
                <a:cs typeface="Avenir Next Regular"/>
              </a:rPr>
              <a:t>Cuando</a:t>
            </a:r>
            <a:r>
              <a:rPr lang="en-US" sz="1100" dirty="0">
                <a:latin typeface="Avenir Next Regular"/>
                <a:cs typeface="Avenir Next Regular"/>
              </a:rPr>
              <a:t> el </a:t>
            </a:r>
            <a:r>
              <a:rPr lang="en-US" sz="1100" dirty="0" err="1">
                <a:latin typeface="Avenir Next Regular"/>
                <a:cs typeface="Avenir Next Regular"/>
              </a:rPr>
              <a:t>proceso</a:t>
            </a:r>
            <a:r>
              <a:rPr lang="en-US" sz="1100" dirty="0">
                <a:latin typeface="Avenir Next Regular"/>
                <a:cs typeface="Avenir Next Regular"/>
              </a:rPr>
              <a:t> </a:t>
            </a:r>
            <a:r>
              <a:rPr lang="en-US" sz="1100" dirty="0" err="1">
                <a:latin typeface="Avenir Next Regular"/>
                <a:cs typeface="Avenir Next Regular"/>
              </a:rPr>
              <a:t>requiere</a:t>
            </a:r>
            <a:r>
              <a:rPr lang="en-US" sz="1100" dirty="0">
                <a:latin typeface="Avenir Next Regular"/>
                <a:cs typeface="Avenir Next Regular"/>
              </a:rPr>
              <a:t> </a:t>
            </a:r>
            <a:r>
              <a:rPr lang="en-US" sz="1100" dirty="0" err="1">
                <a:latin typeface="Avenir Next Regular"/>
                <a:cs typeface="Avenir Next Regular"/>
              </a:rPr>
              <a:t>integrarse</a:t>
            </a:r>
            <a:r>
              <a:rPr lang="en-US" sz="1100" dirty="0">
                <a:latin typeface="Avenir Next Regular"/>
                <a:cs typeface="Avenir Next Regular"/>
              </a:rPr>
              <a:t> con </a:t>
            </a:r>
            <a:r>
              <a:rPr lang="en-US" sz="1100" dirty="0" err="1">
                <a:latin typeface="Avenir Next Regular"/>
                <a:cs typeface="Avenir Next Regular"/>
              </a:rPr>
              <a:t>otras</a:t>
            </a:r>
            <a:r>
              <a:rPr lang="en-US" sz="1100" dirty="0">
                <a:latin typeface="Avenir Next Regular"/>
                <a:cs typeface="Avenir Next Regular"/>
              </a:rPr>
              <a:t> </a:t>
            </a:r>
            <a:r>
              <a:rPr lang="en-US" sz="1100" dirty="0" err="1">
                <a:latin typeface="Avenir Next Regular"/>
                <a:cs typeface="Avenir Next Regular"/>
              </a:rPr>
              <a:t>aplicaciones</a:t>
            </a:r>
            <a:r>
              <a:rPr lang="en-US" sz="1100" dirty="0">
                <a:latin typeface="Avenir Next Regular"/>
                <a:cs typeface="Avenir Next Regular"/>
              </a:rPr>
              <a:t> </a:t>
            </a:r>
            <a:r>
              <a:rPr lang="en-US" sz="1100" dirty="0" err="1">
                <a:latin typeface="Avenir Next Regular"/>
                <a:cs typeface="Avenir Next Regular"/>
              </a:rPr>
              <a:t>cuya</a:t>
            </a:r>
            <a:r>
              <a:rPr lang="en-US" sz="1100" dirty="0">
                <a:latin typeface="Avenir Next Regular"/>
                <a:cs typeface="Avenir Next Regular"/>
              </a:rPr>
              <a:t> </a:t>
            </a:r>
            <a:r>
              <a:rPr lang="en-US" sz="1100" dirty="0" err="1">
                <a:latin typeface="Avenir Next Regular"/>
                <a:cs typeface="Avenir Next Regular"/>
              </a:rPr>
              <a:t>funcionalidad</a:t>
            </a:r>
            <a:r>
              <a:rPr lang="en-US" sz="1100" dirty="0">
                <a:latin typeface="Avenir Next Regular"/>
                <a:cs typeface="Avenir Next Regular"/>
              </a:rPr>
              <a:t> es </a:t>
            </a:r>
            <a:r>
              <a:rPr lang="en-US" sz="1100" dirty="0" err="1">
                <a:latin typeface="Avenir Next Regular"/>
                <a:cs typeface="Avenir Next Regular"/>
              </a:rPr>
              <a:t>expuesta</a:t>
            </a:r>
            <a:r>
              <a:rPr lang="en-US" sz="1100" dirty="0">
                <a:latin typeface="Avenir Next Regular"/>
                <a:cs typeface="Avenir Next Regular"/>
              </a:rPr>
              <a:t> </a:t>
            </a:r>
            <a:r>
              <a:rPr lang="en-US" sz="1100" dirty="0" err="1">
                <a:latin typeface="Avenir Next Regular"/>
                <a:cs typeface="Avenir Next Regular"/>
              </a:rPr>
              <a:t>mediante</a:t>
            </a:r>
            <a:r>
              <a:rPr lang="en-US" sz="1100" dirty="0">
                <a:latin typeface="Avenir Next Regular"/>
                <a:cs typeface="Avenir Next Regular"/>
              </a:rPr>
              <a:t> </a:t>
            </a:r>
            <a:r>
              <a:rPr lang="en-US" sz="1100" dirty="0" err="1">
                <a:latin typeface="Avenir Next Regular"/>
                <a:cs typeface="Avenir Next Regular"/>
              </a:rPr>
              <a:t>texto</a:t>
            </a:r>
            <a:r>
              <a:rPr lang="en-US" sz="1100" dirty="0">
                <a:latin typeface="Avenir Next Regular"/>
                <a:cs typeface="Avenir Next Regular"/>
              </a:rPr>
              <a:t> </a:t>
            </a:r>
            <a:r>
              <a:rPr lang="en-US" sz="1100" dirty="0" err="1">
                <a:latin typeface="Avenir Next Regular"/>
                <a:cs typeface="Avenir Next Regular"/>
              </a:rPr>
              <a:t>formateado</a:t>
            </a:r>
            <a:r>
              <a:rPr lang="en-US" sz="1100" dirty="0">
                <a:latin typeface="Avenir Next Regular"/>
                <a:cs typeface="Avenir Next Regular"/>
              </a:rPr>
              <a:t> o </a:t>
            </a:r>
            <a:r>
              <a:rPr lang="en-US" sz="1100" dirty="0" err="1">
                <a:latin typeface="Avenir Next Regular"/>
                <a:cs typeface="Avenir Next Regular"/>
              </a:rPr>
              <a:t>separado</a:t>
            </a:r>
            <a:r>
              <a:rPr lang="en-US" sz="1100" dirty="0">
                <a:latin typeface="Avenir Next Regular"/>
                <a:cs typeface="Avenir Next Regular"/>
              </a:rPr>
              <a:t> por comas para el </a:t>
            </a:r>
            <a:r>
              <a:rPr lang="en-US" sz="1100" dirty="0" err="1">
                <a:latin typeface="Avenir Next Regular"/>
                <a:cs typeface="Avenir Next Regular"/>
              </a:rPr>
              <a:t>intercambio</a:t>
            </a:r>
            <a:r>
              <a:rPr lang="en-US" sz="1100" dirty="0">
                <a:latin typeface="Avenir Next Regular"/>
                <a:cs typeface="Avenir Next Regular"/>
              </a:rPr>
              <a:t> de la </a:t>
            </a:r>
            <a:r>
              <a:rPr lang="en-US" sz="1100" dirty="0" err="1">
                <a:latin typeface="Avenir Next Regular"/>
                <a:cs typeface="Avenir Next Regular"/>
              </a:rPr>
              <a:t>información</a:t>
            </a:r>
            <a:r>
              <a:rPr lang="en-US" sz="1100" dirty="0">
                <a:latin typeface="Avenir Next Regular"/>
                <a:cs typeface="Avenir Next Regular"/>
              </a:rPr>
              <a:t>.</a:t>
            </a:r>
          </a:p>
          <a:p>
            <a:pPr marL="171450" indent="-171450">
              <a:buClr>
                <a:srgbClr val="EB6C2E"/>
              </a:buClr>
              <a:buFont typeface="Wingdings" pitchFamily="2" charset="2"/>
              <a:buChar char="§"/>
            </a:pPr>
            <a:r>
              <a:rPr lang="en-US" sz="1100" dirty="0">
                <a:latin typeface="Avenir Next Regular"/>
                <a:cs typeface="Avenir Next Regular"/>
              </a:rPr>
              <a:t>Al </a:t>
            </a:r>
            <a:r>
              <a:rPr lang="en-US" sz="1100" dirty="0" err="1">
                <a:latin typeface="Avenir Next Regular"/>
                <a:cs typeface="Avenir Next Regular"/>
              </a:rPr>
              <a:t>presionar</a:t>
            </a:r>
            <a:r>
              <a:rPr lang="en-US" sz="1100" dirty="0">
                <a:latin typeface="Avenir Next Regular"/>
                <a:cs typeface="Avenir Next Regular"/>
              </a:rPr>
              <a:t> el </a:t>
            </a:r>
            <a:r>
              <a:rPr lang="en-US" sz="1100" dirty="0" err="1">
                <a:latin typeface="Avenir Next Regular"/>
                <a:cs typeface="Avenir Next Regular"/>
              </a:rPr>
              <a:t>Botón</a:t>
            </a:r>
            <a:r>
              <a:rPr lang="en-US" sz="1100" dirty="0">
                <a:latin typeface="Avenir Next Regular"/>
                <a:cs typeface="Avenir Next Regular"/>
              </a:rPr>
              <a:t> Test, se </a:t>
            </a:r>
            <a:r>
              <a:rPr lang="en-US" sz="1100" dirty="0" err="1">
                <a:latin typeface="Avenir Next Regular"/>
                <a:cs typeface="Avenir Next Regular"/>
              </a:rPr>
              <a:t>interpreta</a:t>
            </a:r>
            <a:r>
              <a:rPr lang="en-US" sz="1100" dirty="0">
                <a:latin typeface="Avenir Next Regular"/>
                <a:cs typeface="Avenir Next Regular"/>
              </a:rPr>
              <a:t> la </a:t>
            </a:r>
            <a:r>
              <a:rPr lang="en-US" sz="1100" dirty="0" err="1">
                <a:latin typeface="Avenir Next Regular"/>
                <a:cs typeface="Avenir Next Regular"/>
              </a:rPr>
              <a:t>información</a:t>
            </a:r>
            <a:r>
              <a:rPr lang="en-US" sz="1100" dirty="0">
                <a:latin typeface="Avenir Next Regular"/>
                <a:cs typeface="Avenir Next Regular"/>
              </a:rPr>
              <a:t> </a:t>
            </a:r>
            <a:r>
              <a:rPr lang="en-US" sz="1100" dirty="0" err="1">
                <a:latin typeface="Avenir Next Regular"/>
                <a:cs typeface="Avenir Next Regular"/>
              </a:rPr>
              <a:t>ingresada</a:t>
            </a:r>
            <a:r>
              <a:rPr lang="en-US" sz="1100" dirty="0">
                <a:latin typeface="Avenir Next Regular"/>
                <a:cs typeface="Avenir Next Regular"/>
              </a:rPr>
              <a:t> y se genera la </a:t>
            </a:r>
            <a:r>
              <a:rPr lang="en-US" sz="1100" dirty="0" err="1">
                <a:latin typeface="Avenir Next Regular"/>
                <a:cs typeface="Avenir Next Regular"/>
              </a:rPr>
              <a:t>estructura</a:t>
            </a:r>
            <a:r>
              <a:rPr lang="en-US" sz="1100" dirty="0">
                <a:latin typeface="Avenir Next Regular"/>
                <a:cs typeface="Avenir Next Regular"/>
              </a:rPr>
              <a:t> del XML que </a:t>
            </a:r>
            <a:r>
              <a:rPr lang="en-US" sz="1100" dirty="0" err="1">
                <a:latin typeface="Avenir Next Regular"/>
                <a:cs typeface="Avenir Next Regular"/>
              </a:rPr>
              <a:t>va</a:t>
            </a:r>
            <a:r>
              <a:rPr lang="en-US" sz="1100" dirty="0">
                <a:latin typeface="Avenir Next Regular"/>
                <a:cs typeface="Avenir Next Regular"/>
              </a:rPr>
              <a:t> a </a:t>
            </a:r>
            <a:r>
              <a:rPr lang="en-US" sz="1100" dirty="0" err="1">
                <a:latin typeface="Avenir Next Regular"/>
                <a:cs typeface="Avenir Next Regular"/>
              </a:rPr>
              <a:t>contener</a:t>
            </a:r>
            <a:r>
              <a:rPr lang="en-US" sz="1100" dirty="0">
                <a:latin typeface="Avenir Next Regular"/>
                <a:cs typeface="Avenir Next Regular"/>
              </a:rPr>
              <a:t> </a:t>
            </a:r>
            <a:r>
              <a:rPr lang="en-US" sz="1100" dirty="0" err="1">
                <a:latin typeface="Avenir Next Regular"/>
                <a:cs typeface="Avenir Next Regular"/>
              </a:rPr>
              <a:t>dicha</a:t>
            </a:r>
            <a:r>
              <a:rPr lang="en-US" sz="1100" dirty="0">
                <a:latin typeface="Avenir Next Regular"/>
                <a:cs typeface="Avenir Next Regular"/>
              </a:rPr>
              <a:t> </a:t>
            </a:r>
            <a:r>
              <a:rPr lang="en-US" sz="1100" dirty="0" err="1">
                <a:latin typeface="Avenir Next Regular"/>
                <a:cs typeface="Avenir Next Regular"/>
              </a:rPr>
              <a:t>información</a:t>
            </a:r>
            <a:r>
              <a:rPr lang="en-US" sz="1100" dirty="0">
                <a:latin typeface="Avenir Next Regular"/>
                <a:cs typeface="Avenir Next Regular"/>
              </a:rPr>
              <a:t>.</a:t>
            </a:r>
          </a:p>
          <a:p>
            <a:endParaRPr lang="en-US" sz="1100" dirty="0">
              <a:latin typeface="Avenir Next Regular"/>
              <a:cs typeface="Avenir Next Regular"/>
            </a:endParaRPr>
          </a:p>
          <a:p>
            <a:endParaRPr lang="en-US" sz="1100" dirty="0">
              <a:latin typeface="Avenir Next Regular"/>
              <a:cs typeface="Avenir Next Regular"/>
            </a:endParaRPr>
          </a:p>
        </p:txBody>
      </p:sp>
      <p:sp>
        <p:nvSpPr>
          <p:cNvPr id="60" name="Text Placeholder 59"/>
          <p:cNvSpPr>
            <a:spLocks noGrp="1"/>
          </p:cNvSpPr>
          <p:nvPr>
            <p:ph type="body" sz="quarter" idx="19"/>
          </p:nvPr>
        </p:nvSpPr>
        <p:spPr>
          <a:xfrm>
            <a:off x="609600" y="1657739"/>
            <a:ext cx="4284854" cy="276254"/>
          </a:xfrm>
        </p:spPr>
        <p:txBody>
          <a:bodyPr>
            <a:normAutofit fontScale="92500" lnSpcReduction="20000"/>
          </a:bodyPr>
          <a:lstStyle/>
          <a:p>
            <a:r>
              <a:rPr lang="en-US" sz="1400" dirty="0" err="1">
                <a:latin typeface="Avenir Next Regular"/>
                <a:cs typeface="Avenir Next Regular"/>
              </a:rPr>
              <a:t>Cuándo</a:t>
            </a:r>
            <a:r>
              <a:rPr lang="en-US" sz="1400" dirty="0">
                <a:latin typeface="Avenir Next Regular"/>
                <a:cs typeface="Avenir Next Regular"/>
              </a:rPr>
              <a:t> se </a:t>
            </a:r>
            <a:r>
              <a:rPr lang="en-US" sz="1400" dirty="0" err="1">
                <a:latin typeface="Avenir Next Regular"/>
                <a:cs typeface="Avenir Next Regular"/>
              </a:rPr>
              <a:t>utiliza</a:t>
            </a:r>
            <a:r>
              <a:rPr lang="en-US" sz="1400" dirty="0">
                <a:latin typeface="Avenir Next Regular"/>
                <a:cs typeface="Avenir Next Regular"/>
              </a:rPr>
              <a:t>?</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10</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pic>
        <p:nvPicPr>
          <p:cNvPr id="2" name="Imagen 1">
            <a:extLst>
              <a:ext uri="{FF2B5EF4-FFF2-40B4-BE49-F238E27FC236}">
                <a16:creationId xmlns:a16="http://schemas.microsoft.com/office/drawing/2014/main" id="{90ECFD91-533D-544E-9F22-FF798B31FE1B}"/>
              </a:ext>
            </a:extLst>
          </p:cNvPr>
          <p:cNvPicPr>
            <a:picLocks noChangeAspect="1"/>
          </p:cNvPicPr>
          <p:nvPr/>
        </p:nvPicPr>
        <p:blipFill>
          <a:blip r:embed="rId2"/>
          <a:stretch>
            <a:fillRect/>
          </a:stretch>
        </p:blipFill>
        <p:spPr>
          <a:xfrm>
            <a:off x="4191000" y="1263630"/>
            <a:ext cx="1227490" cy="490996"/>
          </a:xfrm>
          <a:prstGeom prst="rect">
            <a:avLst/>
          </a:prstGeom>
        </p:spPr>
      </p:pic>
      <p:pic>
        <p:nvPicPr>
          <p:cNvPr id="6" name="Imagen 5">
            <a:extLst>
              <a:ext uri="{FF2B5EF4-FFF2-40B4-BE49-F238E27FC236}">
                <a16:creationId xmlns:a16="http://schemas.microsoft.com/office/drawing/2014/main" id="{702CA900-A907-9947-ABED-EE1C9C1E78D4}"/>
              </a:ext>
            </a:extLst>
          </p:cNvPr>
          <p:cNvPicPr>
            <a:picLocks noChangeAspect="1"/>
          </p:cNvPicPr>
          <p:nvPr/>
        </p:nvPicPr>
        <p:blipFill>
          <a:blip r:embed="rId3"/>
          <a:stretch>
            <a:fillRect/>
          </a:stretch>
        </p:blipFill>
        <p:spPr>
          <a:xfrm>
            <a:off x="5629634" y="1921838"/>
            <a:ext cx="3154171" cy="2572706"/>
          </a:xfrm>
          <a:prstGeom prst="rect">
            <a:avLst/>
          </a:prstGeom>
        </p:spPr>
      </p:pic>
    </p:spTree>
    <p:extLst>
      <p:ext uri="{BB962C8B-B14F-4D97-AF65-F5344CB8AC3E}">
        <p14:creationId xmlns:p14="http://schemas.microsoft.com/office/powerpoint/2010/main" val="931266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838209" y="209550"/>
            <a:ext cx="7427119" cy="459424"/>
          </a:xfrm>
        </p:spPr>
        <p:txBody>
          <a:bodyPr/>
          <a:lstStyle/>
          <a:p>
            <a:r>
              <a:rPr lang="en-US" dirty="0" err="1">
                <a:latin typeface="Avenir Next Regular"/>
                <a:cs typeface="Avenir Next Regular"/>
              </a:rPr>
              <a:t>Actividades</a:t>
            </a:r>
            <a:r>
              <a:rPr lang="en-US" dirty="0">
                <a:latin typeface="Avenir Next Regular"/>
                <a:cs typeface="Avenir Next Regular"/>
              </a:rPr>
              <a:t> </a:t>
            </a:r>
            <a:r>
              <a:rPr lang="en-US" dirty="0" err="1">
                <a:latin typeface="Avenir Next Regular"/>
                <a:cs typeface="Avenir Next Regular"/>
              </a:rPr>
              <a:t>Generales</a:t>
            </a:r>
            <a:r>
              <a:rPr lang="en-US" dirty="0">
                <a:latin typeface="Avenir Next Regular"/>
                <a:cs typeface="Avenir Next Regular"/>
              </a:rPr>
              <a:t>: </a:t>
            </a:r>
            <a:r>
              <a:rPr lang="en-US" dirty="0" err="1">
                <a:latin typeface="Avenir Next Regular"/>
                <a:cs typeface="Avenir Next Regular"/>
              </a:rPr>
              <a:t>Texto</a:t>
            </a:r>
            <a:r>
              <a:rPr lang="en-US" dirty="0">
                <a:latin typeface="Avenir Next Regular"/>
                <a:cs typeface="Avenir Next Regular"/>
              </a:rPr>
              <a:t> </a:t>
            </a:r>
            <a:r>
              <a:rPr lang="en-US" dirty="0" err="1">
                <a:latin typeface="Avenir Next Regular"/>
                <a:cs typeface="Avenir Next Regular"/>
              </a:rPr>
              <a:t>Jerárquico</a:t>
            </a:r>
            <a:endParaRPr lang="en-US" dirty="0">
              <a:latin typeface="Avenir Next Regular"/>
              <a:cs typeface="Avenir Next Regular"/>
            </a:endParaRPr>
          </a:p>
        </p:txBody>
      </p:sp>
      <p:sp>
        <p:nvSpPr>
          <p:cNvPr id="4" name="Text Placeholder 3"/>
          <p:cNvSpPr>
            <a:spLocks noGrp="1"/>
          </p:cNvSpPr>
          <p:nvPr>
            <p:ph type="body" sz="quarter" idx="17"/>
          </p:nvPr>
        </p:nvSpPr>
        <p:spPr>
          <a:xfrm>
            <a:off x="685800" y="742950"/>
            <a:ext cx="8000999" cy="459424"/>
          </a:xfrm>
        </p:spPr>
        <p:txBody>
          <a:bodyPr>
            <a:noAutofit/>
          </a:bodyPr>
          <a:lstStyle/>
          <a:p>
            <a:r>
              <a:rPr lang="en-US" sz="1100" dirty="0" err="1">
                <a:solidFill>
                  <a:schemeClr val="tx1">
                    <a:lumMod val="50000"/>
                    <a:lumOff val="50000"/>
                  </a:schemeClr>
                </a:solidFill>
                <a:latin typeface="Avenir Next Regular"/>
                <a:cs typeface="Avenir Next Regular"/>
              </a:rPr>
              <a:t>Permite</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procesar</a:t>
            </a:r>
            <a:r>
              <a:rPr lang="en-US" sz="1100" dirty="0">
                <a:solidFill>
                  <a:schemeClr val="tx1">
                    <a:lumMod val="50000"/>
                    <a:lumOff val="50000"/>
                  </a:schemeClr>
                </a:solidFill>
                <a:latin typeface="Avenir Next Regular"/>
                <a:cs typeface="Avenir Next Regular"/>
              </a:rPr>
              <a:t> una </a:t>
            </a:r>
            <a:r>
              <a:rPr lang="en-US" sz="1100" dirty="0" err="1">
                <a:solidFill>
                  <a:schemeClr val="tx1">
                    <a:lumMod val="50000"/>
                    <a:lumOff val="50000"/>
                  </a:schemeClr>
                </a:solidFill>
                <a:latin typeface="Avenir Next Regular"/>
                <a:cs typeface="Avenir Next Regular"/>
              </a:rPr>
              <a:t>estructura</a:t>
            </a:r>
            <a:r>
              <a:rPr lang="en-US" sz="1100" dirty="0">
                <a:solidFill>
                  <a:schemeClr val="tx1">
                    <a:lumMod val="50000"/>
                    <a:lumOff val="50000"/>
                  </a:schemeClr>
                </a:solidFill>
                <a:latin typeface="Avenir Next Regular"/>
                <a:cs typeface="Avenir Next Regular"/>
              </a:rPr>
              <a:t> de </a:t>
            </a:r>
            <a:r>
              <a:rPr lang="en-US" sz="1100" dirty="0" err="1">
                <a:solidFill>
                  <a:schemeClr val="tx1">
                    <a:lumMod val="50000"/>
                    <a:lumOff val="50000"/>
                  </a:schemeClr>
                </a:solidFill>
                <a:latin typeface="Avenir Next Regular"/>
                <a:cs typeface="Avenir Next Regular"/>
              </a:rPr>
              <a:t>texto</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plano</a:t>
            </a:r>
            <a:r>
              <a:rPr lang="en-US" sz="1100" dirty="0">
                <a:solidFill>
                  <a:schemeClr val="tx1">
                    <a:lumMod val="50000"/>
                    <a:lumOff val="50000"/>
                  </a:schemeClr>
                </a:solidFill>
                <a:latin typeface="Avenir Next Regular"/>
                <a:cs typeface="Avenir Next Regular"/>
              </a:rPr>
              <a:t> con </a:t>
            </a:r>
            <a:r>
              <a:rPr lang="en-US" sz="1100" dirty="0" err="1">
                <a:solidFill>
                  <a:schemeClr val="tx1">
                    <a:lumMod val="50000"/>
                    <a:lumOff val="50000"/>
                  </a:schemeClr>
                </a:solidFill>
                <a:latin typeface="Avenir Next Regular"/>
                <a:cs typeface="Avenir Next Regular"/>
              </a:rPr>
              <a:t>contenido</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jerárquico</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transformándola</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en</a:t>
            </a:r>
            <a:r>
              <a:rPr lang="en-US" sz="1100" dirty="0">
                <a:solidFill>
                  <a:schemeClr val="tx1">
                    <a:lumMod val="50000"/>
                    <a:lumOff val="50000"/>
                  </a:schemeClr>
                </a:solidFill>
                <a:latin typeface="Avenir Next Regular"/>
                <a:cs typeface="Avenir Next Regular"/>
              </a:rPr>
              <a:t> una </a:t>
            </a:r>
            <a:r>
              <a:rPr lang="en-US" sz="1100" dirty="0" err="1">
                <a:solidFill>
                  <a:schemeClr val="tx1">
                    <a:lumMod val="50000"/>
                    <a:lumOff val="50000"/>
                  </a:schemeClr>
                </a:solidFill>
                <a:latin typeface="Avenir Next Regular"/>
                <a:cs typeface="Avenir Next Regular"/>
              </a:rPr>
              <a:t>estructura</a:t>
            </a:r>
            <a:r>
              <a:rPr lang="en-US" sz="1100" dirty="0">
                <a:solidFill>
                  <a:schemeClr val="tx1">
                    <a:lumMod val="50000"/>
                    <a:lumOff val="50000"/>
                  </a:schemeClr>
                </a:solidFill>
                <a:latin typeface="Avenir Next Regular"/>
                <a:cs typeface="Avenir Next Regular"/>
              </a:rPr>
              <a:t> XML.</a:t>
            </a:r>
          </a:p>
        </p:txBody>
      </p:sp>
      <p:sp>
        <p:nvSpPr>
          <p:cNvPr id="59" name="Text Placeholder 58"/>
          <p:cNvSpPr>
            <a:spLocks noGrp="1"/>
          </p:cNvSpPr>
          <p:nvPr>
            <p:ph type="body" sz="quarter" idx="18"/>
          </p:nvPr>
        </p:nvSpPr>
        <p:spPr>
          <a:xfrm>
            <a:off x="609599" y="1907294"/>
            <a:ext cx="4800601" cy="1992966"/>
          </a:xfrm>
        </p:spPr>
        <p:txBody>
          <a:bodyPr>
            <a:normAutofit/>
          </a:bodyPr>
          <a:lstStyle/>
          <a:p>
            <a:r>
              <a:rPr lang="en-US" sz="1100" dirty="0" err="1">
                <a:latin typeface="Avenir Next Regular"/>
                <a:cs typeface="Avenir Next Regular"/>
              </a:rPr>
              <a:t>Cuando</a:t>
            </a:r>
            <a:r>
              <a:rPr lang="en-US" sz="1100" dirty="0">
                <a:latin typeface="Avenir Next Regular"/>
                <a:cs typeface="Avenir Next Regular"/>
              </a:rPr>
              <a:t> </a:t>
            </a:r>
            <a:r>
              <a:rPr lang="en-US" sz="1100" dirty="0" err="1">
                <a:latin typeface="Avenir Next Regular"/>
                <a:cs typeface="Avenir Next Regular"/>
              </a:rPr>
              <a:t>necesitamos</a:t>
            </a:r>
            <a:r>
              <a:rPr lang="en-US" sz="1100" dirty="0">
                <a:latin typeface="Avenir Next Regular"/>
                <a:cs typeface="Avenir Next Regular"/>
              </a:rPr>
              <a:t> </a:t>
            </a:r>
            <a:r>
              <a:rPr lang="en-US" sz="1100" dirty="0" err="1">
                <a:latin typeface="Avenir Next Regular"/>
                <a:cs typeface="Avenir Next Regular"/>
              </a:rPr>
              <a:t>interpretar</a:t>
            </a:r>
            <a:r>
              <a:rPr lang="en-US" sz="1100" dirty="0">
                <a:latin typeface="Avenir Next Regular"/>
                <a:cs typeface="Avenir Next Regular"/>
              </a:rPr>
              <a:t> un </a:t>
            </a:r>
            <a:r>
              <a:rPr lang="en-US" sz="1100" dirty="0" err="1">
                <a:latin typeface="Avenir Next Regular"/>
                <a:cs typeface="Avenir Next Regular"/>
              </a:rPr>
              <a:t>texto</a:t>
            </a:r>
            <a:r>
              <a:rPr lang="en-US" sz="1100" dirty="0">
                <a:latin typeface="Avenir Next Regular"/>
                <a:cs typeface="Avenir Next Regular"/>
              </a:rPr>
              <a:t> </a:t>
            </a:r>
            <a:r>
              <a:rPr lang="en-US" sz="1100" dirty="0" err="1">
                <a:latin typeface="Avenir Next Regular"/>
                <a:cs typeface="Avenir Next Regular"/>
              </a:rPr>
              <a:t>plano</a:t>
            </a:r>
            <a:r>
              <a:rPr lang="en-US" sz="1100" dirty="0">
                <a:latin typeface="Avenir Next Regular"/>
                <a:cs typeface="Avenir Next Regular"/>
              </a:rPr>
              <a:t> con </a:t>
            </a:r>
            <a:r>
              <a:rPr lang="en-US" sz="1100" dirty="0" err="1">
                <a:latin typeface="Avenir Next Regular"/>
                <a:cs typeface="Avenir Next Regular"/>
              </a:rPr>
              <a:t>contenido</a:t>
            </a:r>
            <a:r>
              <a:rPr lang="en-US" sz="1100" dirty="0">
                <a:latin typeface="Avenir Next Regular"/>
                <a:cs typeface="Avenir Next Regular"/>
              </a:rPr>
              <a:t> </a:t>
            </a:r>
            <a:r>
              <a:rPr lang="en-US" sz="1100" dirty="0" err="1">
                <a:latin typeface="Avenir Next Regular"/>
                <a:cs typeface="Avenir Next Regular"/>
              </a:rPr>
              <a:t>jerarquico</a:t>
            </a:r>
            <a:r>
              <a:rPr lang="en-US" sz="1100" dirty="0">
                <a:latin typeface="Avenir Next Regular"/>
                <a:cs typeface="Avenir Next Regular"/>
              </a:rPr>
              <a:t>.</a:t>
            </a:r>
          </a:p>
          <a:p>
            <a:pPr marL="171450" indent="-171450">
              <a:buClr>
                <a:srgbClr val="EB6C2E"/>
              </a:buClr>
              <a:buFont typeface="Wingdings" pitchFamily="2" charset="2"/>
              <a:buChar char="§"/>
            </a:pPr>
            <a:r>
              <a:rPr lang="en-US" sz="1100" dirty="0">
                <a:latin typeface="Avenir Next Regular"/>
                <a:cs typeface="Avenir Next Regular"/>
              </a:rPr>
              <a:t>Se </a:t>
            </a:r>
            <a:r>
              <a:rPr lang="en-US" sz="1100" dirty="0" err="1">
                <a:latin typeface="Avenir Next Regular"/>
                <a:cs typeface="Avenir Next Regular"/>
              </a:rPr>
              <a:t>definen</a:t>
            </a:r>
            <a:r>
              <a:rPr lang="en-US" sz="1100" dirty="0">
                <a:latin typeface="Avenir Next Regular"/>
                <a:cs typeface="Avenir Next Regular"/>
              </a:rPr>
              <a:t> los </a:t>
            </a:r>
            <a:r>
              <a:rPr lang="en-US" sz="1100" dirty="0" err="1">
                <a:latin typeface="Avenir Next Regular"/>
                <a:cs typeface="Avenir Next Regular"/>
              </a:rPr>
              <a:t>encabezados</a:t>
            </a:r>
            <a:r>
              <a:rPr lang="en-US" sz="1100" dirty="0">
                <a:latin typeface="Avenir Next Regular"/>
                <a:cs typeface="Avenir Next Regular"/>
              </a:rPr>
              <a:t> de </a:t>
            </a:r>
            <a:r>
              <a:rPr lang="en-US" sz="1100" dirty="0" err="1">
                <a:latin typeface="Avenir Next Regular"/>
                <a:cs typeface="Avenir Next Regular"/>
              </a:rPr>
              <a:t>linea</a:t>
            </a:r>
            <a:r>
              <a:rPr lang="en-US" sz="1100" dirty="0">
                <a:latin typeface="Avenir Next Regular"/>
                <a:cs typeface="Avenir Next Regular"/>
              </a:rPr>
              <a:t> que </a:t>
            </a:r>
            <a:r>
              <a:rPr lang="en-US" sz="1100" dirty="0" err="1">
                <a:latin typeface="Avenir Next Regular"/>
                <a:cs typeface="Avenir Next Regular"/>
              </a:rPr>
              <a:t>definen</a:t>
            </a:r>
            <a:r>
              <a:rPr lang="en-US" sz="1100" dirty="0">
                <a:latin typeface="Avenir Next Regular"/>
                <a:cs typeface="Avenir Next Regular"/>
              </a:rPr>
              <a:t> la </a:t>
            </a:r>
            <a:r>
              <a:rPr lang="en-US" sz="1100" dirty="0" err="1">
                <a:latin typeface="Avenir Next Regular"/>
                <a:cs typeface="Avenir Next Regular"/>
              </a:rPr>
              <a:t>estructura</a:t>
            </a:r>
            <a:r>
              <a:rPr lang="en-US" sz="1100" dirty="0">
                <a:latin typeface="Avenir Next Regular"/>
                <a:cs typeface="Avenir Next Regular"/>
              </a:rPr>
              <a:t> </a:t>
            </a:r>
            <a:r>
              <a:rPr lang="en-US" sz="1100" dirty="0" err="1">
                <a:latin typeface="Avenir Next Regular"/>
                <a:cs typeface="Avenir Next Regular"/>
              </a:rPr>
              <a:t>jerárquica</a:t>
            </a:r>
            <a:r>
              <a:rPr lang="en-US" sz="1100" dirty="0">
                <a:latin typeface="Avenir Next Regular"/>
                <a:cs typeface="Avenir Next Regular"/>
              </a:rPr>
              <a:t>.</a:t>
            </a:r>
          </a:p>
          <a:p>
            <a:pPr marL="171450" indent="-171450">
              <a:buClr>
                <a:srgbClr val="EB6C2E"/>
              </a:buClr>
              <a:buFont typeface="Wingdings" pitchFamily="2" charset="2"/>
              <a:buChar char="§"/>
            </a:pPr>
            <a:r>
              <a:rPr lang="en-US" sz="1100" dirty="0">
                <a:latin typeface="Avenir Next Regular"/>
                <a:cs typeface="Avenir Next Regular"/>
              </a:rPr>
              <a:t>Se </a:t>
            </a:r>
            <a:r>
              <a:rPr lang="en-US" sz="1100" dirty="0" err="1">
                <a:latin typeface="Avenir Next Regular"/>
                <a:cs typeface="Avenir Next Regular"/>
              </a:rPr>
              <a:t>establece</a:t>
            </a:r>
            <a:r>
              <a:rPr lang="en-US" sz="1100" dirty="0">
                <a:latin typeface="Avenir Next Regular"/>
                <a:cs typeface="Avenir Next Regular"/>
              </a:rPr>
              <a:t> la </a:t>
            </a:r>
            <a:r>
              <a:rPr lang="en-US" sz="1100" dirty="0" err="1">
                <a:latin typeface="Avenir Next Regular"/>
                <a:cs typeface="Avenir Next Regular"/>
              </a:rPr>
              <a:t>jerarquía</a:t>
            </a:r>
            <a:r>
              <a:rPr lang="en-US" sz="1100" dirty="0">
                <a:latin typeface="Avenir Next Regular"/>
                <a:cs typeface="Avenir Next Regular"/>
              </a:rPr>
              <a:t>.</a:t>
            </a:r>
          </a:p>
          <a:p>
            <a:pPr marL="171450" indent="-171450">
              <a:buClr>
                <a:srgbClr val="EB6C2E"/>
              </a:buClr>
              <a:buFont typeface="Wingdings" pitchFamily="2" charset="2"/>
              <a:buChar char="§"/>
            </a:pPr>
            <a:r>
              <a:rPr lang="en-US" sz="1100" dirty="0">
                <a:latin typeface="Avenir Next Regular"/>
                <a:cs typeface="Avenir Next Regular"/>
              </a:rPr>
              <a:t>Se </a:t>
            </a:r>
            <a:r>
              <a:rPr lang="en-US" sz="1100" dirty="0" err="1">
                <a:latin typeface="Avenir Next Regular"/>
                <a:cs typeface="Avenir Next Regular"/>
              </a:rPr>
              <a:t>definen</a:t>
            </a:r>
            <a:r>
              <a:rPr lang="en-US" sz="1100" dirty="0">
                <a:latin typeface="Avenir Next Regular"/>
                <a:cs typeface="Avenir Next Regular"/>
              </a:rPr>
              <a:t> los </a:t>
            </a:r>
            <a:r>
              <a:rPr lang="en-US" sz="1100" dirty="0" err="1">
                <a:latin typeface="Avenir Next Regular"/>
                <a:cs typeface="Avenir Next Regular"/>
              </a:rPr>
              <a:t>campos</a:t>
            </a:r>
            <a:r>
              <a:rPr lang="en-US" sz="1100" dirty="0">
                <a:latin typeface="Avenir Next Regular"/>
                <a:cs typeface="Avenir Next Regular"/>
              </a:rPr>
              <a:t> </a:t>
            </a:r>
            <a:r>
              <a:rPr lang="en-US" sz="1100" dirty="0" err="1">
                <a:latin typeface="Avenir Next Regular"/>
                <a:cs typeface="Avenir Next Regular"/>
              </a:rPr>
              <a:t>segun</a:t>
            </a:r>
            <a:r>
              <a:rPr lang="en-US" sz="1100" dirty="0">
                <a:latin typeface="Avenir Next Regular"/>
                <a:cs typeface="Avenir Next Regular"/>
              </a:rPr>
              <a:t> la </a:t>
            </a:r>
            <a:r>
              <a:rPr lang="en-US" sz="1100" dirty="0" err="1">
                <a:latin typeface="Avenir Next Regular"/>
                <a:cs typeface="Avenir Next Regular"/>
              </a:rPr>
              <a:t>longitud</a:t>
            </a:r>
            <a:r>
              <a:rPr lang="en-US" sz="1100" dirty="0">
                <a:latin typeface="Avenir Next Regular"/>
                <a:cs typeface="Avenir Next Regular"/>
              </a:rPr>
              <a:t>.</a:t>
            </a:r>
          </a:p>
          <a:p>
            <a:pPr marL="171450" indent="-171450">
              <a:buClr>
                <a:srgbClr val="EB6C2E"/>
              </a:buClr>
              <a:buFont typeface="Wingdings" pitchFamily="2" charset="2"/>
              <a:buChar char="§"/>
            </a:pPr>
            <a:r>
              <a:rPr lang="en-US" sz="1100" dirty="0">
                <a:latin typeface="Avenir Next Regular"/>
                <a:cs typeface="Avenir Next Regular"/>
              </a:rPr>
              <a:t>El </a:t>
            </a:r>
            <a:r>
              <a:rPr lang="en-US" sz="1100" dirty="0" err="1">
                <a:latin typeface="Avenir Next Regular"/>
                <a:cs typeface="Avenir Next Regular"/>
              </a:rPr>
              <a:t>resultado</a:t>
            </a:r>
            <a:r>
              <a:rPr lang="en-US" sz="1100" dirty="0">
                <a:latin typeface="Avenir Next Regular"/>
                <a:cs typeface="Avenir Next Regular"/>
              </a:rPr>
              <a:t> es un XML con la </a:t>
            </a:r>
            <a:r>
              <a:rPr lang="en-US" sz="1100" dirty="0" err="1">
                <a:latin typeface="Avenir Next Regular"/>
                <a:cs typeface="Avenir Next Regular"/>
              </a:rPr>
              <a:t>estructura</a:t>
            </a:r>
            <a:r>
              <a:rPr lang="en-US" sz="1100" dirty="0">
                <a:latin typeface="Avenir Next Regular"/>
                <a:cs typeface="Avenir Next Regular"/>
              </a:rPr>
              <a:t> </a:t>
            </a:r>
            <a:r>
              <a:rPr lang="en-US" sz="1100" dirty="0" err="1">
                <a:latin typeface="Avenir Next Regular"/>
                <a:cs typeface="Avenir Next Regular"/>
              </a:rPr>
              <a:t>jerárquica</a:t>
            </a:r>
            <a:r>
              <a:rPr lang="en-US" sz="1100" dirty="0">
                <a:latin typeface="Avenir Next Regular"/>
                <a:cs typeface="Avenir Next Regular"/>
              </a:rPr>
              <a:t> del </a:t>
            </a:r>
            <a:r>
              <a:rPr lang="en-US" sz="1100" dirty="0" err="1">
                <a:latin typeface="Avenir Next Regular"/>
                <a:cs typeface="Avenir Next Regular"/>
              </a:rPr>
              <a:t>texto</a:t>
            </a:r>
            <a:r>
              <a:rPr lang="en-US" sz="1100" dirty="0">
                <a:latin typeface="Avenir Next Regular"/>
                <a:cs typeface="Avenir Next Regular"/>
              </a:rPr>
              <a:t> </a:t>
            </a:r>
            <a:r>
              <a:rPr lang="en-US" sz="1100" dirty="0" err="1">
                <a:latin typeface="Avenir Next Regular"/>
                <a:cs typeface="Avenir Next Regular"/>
              </a:rPr>
              <a:t>plano</a:t>
            </a:r>
            <a:r>
              <a:rPr lang="en-US" sz="1100" dirty="0">
                <a:latin typeface="Avenir Next Regular"/>
                <a:cs typeface="Avenir Next Regular"/>
              </a:rPr>
              <a:t>.</a:t>
            </a:r>
          </a:p>
          <a:p>
            <a:pPr marL="171450" indent="-171450">
              <a:buClr>
                <a:srgbClr val="EB6C2E"/>
              </a:buClr>
              <a:buFont typeface="Wingdings" pitchFamily="2" charset="2"/>
              <a:buChar char="§"/>
            </a:pPr>
            <a:endParaRPr lang="en-US" sz="1100" dirty="0">
              <a:latin typeface="Avenir Next Regular"/>
              <a:cs typeface="Avenir Next Regular"/>
            </a:endParaRPr>
          </a:p>
        </p:txBody>
      </p:sp>
      <p:sp>
        <p:nvSpPr>
          <p:cNvPr id="60" name="Text Placeholder 59"/>
          <p:cNvSpPr>
            <a:spLocks noGrp="1"/>
          </p:cNvSpPr>
          <p:nvPr>
            <p:ph type="body" sz="quarter" idx="19"/>
          </p:nvPr>
        </p:nvSpPr>
        <p:spPr>
          <a:xfrm>
            <a:off x="609600" y="1657739"/>
            <a:ext cx="4284854" cy="276254"/>
          </a:xfrm>
        </p:spPr>
        <p:txBody>
          <a:bodyPr>
            <a:normAutofit fontScale="92500" lnSpcReduction="20000"/>
          </a:bodyPr>
          <a:lstStyle/>
          <a:p>
            <a:r>
              <a:rPr lang="en-US" sz="1400" dirty="0" err="1">
                <a:latin typeface="Avenir Next Regular"/>
                <a:cs typeface="Avenir Next Regular"/>
              </a:rPr>
              <a:t>Cuándo</a:t>
            </a:r>
            <a:r>
              <a:rPr lang="en-US" sz="1400" dirty="0">
                <a:latin typeface="Avenir Next Regular"/>
                <a:cs typeface="Avenir Next Regular"/>
              </a:rPr>
              <a:t> se </a:t>
            </a:r>
            <a:r>
              <a:rPr lang="en-US" sz="1400" dirty="0" err="1">
                <a:latin typeface="Avenir Next Regular"/>
                <a:cs typeface="Avenir Next Regular"/>
              </a:rPr>
              <a:t>utiliza</a:t>
            </a:r>
            <a:r>
              <a:rPr lang="en-US" sz="1400" dirty="0">
                <a:latin typeface="Avenir Next Regular"/>
                <a:cs typeface="Avenir Next Regular"/>
              </a:rPr>
              <a:t>?</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11</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pic>
        <p:nvPicPr>
          <p:cNvPr id="2" name="Imagen 1">
            <a:extLst>
              <a:ext uri="{FF2B5EF4-FFF2-40B4-BE49-F238E27FC236}">
                <a16:creationId xmlns:a16="http://schemas.microsoft.com/office/drawing/2014/main" id="{5704D1FF-B692-7642-BDB1-4EAD98D5B358}"/>
              </a:ext>
            </a:extLst>
          </p:cNvPr>
          <p:cNvPicPr>
            <a:picLocks noChangeAspect="1"/>
          </p:cNvPicPr>
          <p:nvPr/>
        </p:nvPicPr>
        <p:blipFill>
          <a:blip r:embed="rId2"/>
          <a:stretch>
            <a:fillRect/>
          </a:stretch>
        </p:blipFill>
        <p:spPr>
          <a:xfrm>
            <a:off x="4191000" y="1264674"/>
            <a:ext cx="1219200" cy="467360"/>
          </a:xfrm>
          <a:prstGeom prst="rect">
            <a:avLst/>
          </a:prstGeom>
        </p:spPr>
      </p:pic>
      <p:pic>
        <p:nvPicPr>
          <p:cNvPr id="6" name="Imagen 5">
            <a:extLst>
              <a:ext uri="{FF2B5EF4-FFF2-40B4-BE49-F238E27FC236}">
                <a16:creationId xmlns:a16="http://schemas.microsoft.com/office/drawing/2014/main" id="{BF145110-F82A-054D-96A1-E8BCAFFEBCBA}"/>
              </a:ext>
            </a:extLst>
          </p:cNvPr>
          <p:cNvPicPr>
            <a:picLocks noChangeAspect="1"/>
          </p:cNvPicPr>
          <p:nvPr/>
        </p:nvPicPr>
        <p:blipFill>
          <a:blip r:embed="rId3"/>
          <a:stretch>
            <a:fillRect/>
          </a:stretch>
        </p:blipFill>
        <p:spPr>
          <a:xfrm>
            <a:off x="5524814" y="1816388"/>
            <a:ext cx="3299184" cy="2712085"/>
          </a:xfrm>
          <a:prstGeom prst="rect">
            <a:avLst/>
          </a:prstGeom>
        </p:spPr>
      </p:pic>
    </p:spTree>
    <p:extLst>
      <p:ext uri="{BB962C8B-B14F-4D97-AF65-F5344CB8AC3E}">
        <p14:creationId xmlns:p14="http://schemas.microsoft.com/office/powerpoint/2010/main" val="2028053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838209" y="209550"/>
            <a:ext cx="7427119" cy="459424"/>
          </a:xfrm>
        </p:spPr>
        <p:txBody>
          <a:bodyPr/>
          <a:lstStyle/>
          <a:p>
            <a:r>
              <a:rPr lang="en-US" dirty="0" err="1">
                <a:latin typeface="Avenir Next Regular"/>
                <a:cs typeface="Avenir Next Regular"/>
              </a:rPr>
              <a:t>Actividades</a:t>
            </a:r>
            <a:r>
              <a:rPr lang="en-US" dirty="0">
                <a:latin typeface="Avenir Next Regular"/>
                <a:cs typeface="Avenir Next Regular"/>
              </a:rPr>
              <a:t> </a:t>
            </a:r>
            <a:r>
              <a:rPr lang="en-US" dirty="0" err="1">
                <a:latin typeface="Avenir Next Regular"/>
                <a:cs typeface="Avenir Next Regular"/>
              </a:rPr>
              <a:t>Generales</a:t>
            </a:r>
            <a:r>
              <a:rPr lang="en-US" dirty="0">
                <a:latin typeface="Avenir Next Regular"/>
                <a:cs typeface="Avenir Next Regular"/>
              </a:rPr>
              <a:t>: HL7</a:t>
            </a:r>
          </a:p>
        </p:txBody>
      </p:sp>
      <p:sp>
        <p:nvSpPr>
          <p:cNvPr id="4" name="Text Placeholder 3"/>
          <p:cNvSpPr>
            <a:spLocks noGrp="1"/>
          </p:cNvSpPr>
          <p:nvPr>
            <p:ph type="body" sz="quarter" idx="17"/>
          </p:nvPr>
        </p:nvSpPr>
        <p:spPr>
          <a:xfrm>
            <a:off x="685800" y="742950"/>
            <a:ext cx="8000999" cy="459424"/>
          </a:xfrm>
        </p:spPr>
        <p:txBody>
          <a:bodyPr>
            <a:noAutofit/>
          </a:bodyPr>
          <a:lstStyle/>
          <a:p>
            <a:r>
              <a:rPr lang="en-US" sz="1100" dirty="0">
                <a:solidFill>
                  <a:schemeClr val="tx1">
                    <a:lumMod val="50000"/>
                    <a:lumOff val="50000"/>
                  </a:schemeClr>
                </a:solidFill>
                <a:latin typeface="Avenir Next Regular"/>
                <a:cs typeface="Avenir Next Regular"/>
              </a:rPr>
              <a:t>La </a:t>
            </a:r>
            <a:r>
              <a:rPr lang="en-US" sz="1100" dirty="0" err="1">
                <a:solidFill>
                  <a:schemeClr val="tx1">
                    <a:lumMod val="50000"/>
                    <a:lumOff val="50000"/>
                  </a:schemeClr>
                </a:solidFill>
                <a:latin typeface="Avenir Next Regular"/>
                <a:cs typeface="Avenir Next Regular"/>
              </a:rPr>
              <a:t>actividad</a:t>
            </a:r>
            <a:r>
              <a:rPr lang="en-US" sz="1100" dirty="0">
                <a:solidFill>
                  <a:schemeClr val="tx1">
                    <a:lumMod val="50000"/>
                    <a:lumOff val="50000"/>
                  </a:schemeClr>
                </a:solidFill>
                <a:latin typeface="Avenir Next Regular"/>
                <a:cs typeface="Avenir Next Regular"/>
              </a:rPr>
              <a:t> HL7Activity </a:t>
            </a:r>
            <a:r>
              <a:rPr lang="en-US" sz="1100" dirty="0" err="1">
                <a:solidFill>
                  <a:schemeClr val="tx1">
                    <a:lumMod val="50000"/>
                    <a:lumOff val="50000"/>
                  </a:schemeClr>
                </a:solidFill>
                <a:latin typeface="Avenir Next Regular"/>
                <a:cs typeface="Avenir Next Regular"/>
              </a:rPr>
              <a:t>permite</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convertir</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mensajes</a:t>
            </a:r>
            <a:r>
              <a:rPr lang="en-US" sz="1100" dirty="0">
                <a:solidFill>
                  <a:schemeClr val="tx1">
                    <a:lumMod val="50000"/>
                    <a:lumOff val="50000"/>
                  </a:schemeClr>
                </a:solidFill>
                <a:latin typeface="Avenir Next Regular"/>
                <a:cs typeface="Avenir Next Regular"/>
              </a:rPr>
              <a:t> del standard HL7 (Health Level Seven) </a:t>
            </a:r>
            <a:r>
              <a:rPr lang="en-US" sz="1100" dirty="0" err="1">
                <a:solidFill>
                  <a:schemeClr val="tx1">
                    <a:lumMod val="50000"/>
                    <a:lumOff val="50000"/>
                  </a:schemeClr>
                </a:solidFill>
                <a:latin typeface="Avenir Next Regular"/>
                <a:cs typeface="Avenir Next Regular"/>
              </a:rPr>
              <a:t>desde</a:t>
            </a:r>
            <a:r>
              <a:rPr lang="en-US" sz="1100" dirty="0">
                <a:solidFill>
                  <a:schemeClr val="tx1">
                    <a:lumMod val="50000"/>
                    <a:lumOff val="50000"/>
                  </a:schemeClr>
                </a:solidFill>
                <a:latin typeface="Avenir Next Regular"/>
                <a:cs typeface="Avenir Next Regular"/>
              </a:rPr>
              <a:t> un </a:t>
            </a:r>
            <a:r>
              <a:rPr lang="en-US" sz="1100" dirty="0" err="1">
                <a:solidFill>
                  <a:schemeClr val="tx1">
                    <a:lumMod val="50000"/>
                    <a:lumOff val="50000"/>
                  </a:schemeClr>
                </a:solidFill>
                <a:latin typeface="Avenir Next Regular"/>
                <a:cs typeface="Avenir Next Regular"/>
              </a:rPr>
              <a:t>formato</a:t>
            </a:r>
            <a:r>
              <a:rPr lang="en-US" sz="1100" dirty="0">
                <a:solidFill>
                  <a:schemeClr val="tx1">
                    <a:lumMod val="50000"/>
                    <a:lumOff val="50000"/>
                  </a:schemeClr>
                </a:solidFill>
                <a:latin typeface="Avenir Next Regular"/>
                <a:cs typeface="Avenir Next Regular"/>
              </a:rPr>
              <a:t> EDI de la version 2.x del standard a XML y </a:t>
            </a:r>
            <a:r>
              <a:rPr lang="en-US" sz="1100" dirty="0" err="1">
                <a:solidFill>
                  <a:schemeClr val="tx1">
                    <a:lumMod val="50000"/>
                    <a:lumOff val="50000"/>
                  </a:schemeClr>
                </a:solidFill>
                <a:latin typeface="Avenir Next Regular"/>
                <a:cs typeface="Avenir Next Regular"/>
              </a:rPr>
              <a:t>viceversa</a:t>
            </a:r>
            <a:r>
              <a:rPr lang="en-US" sz="1100" dirty="0">
                <a:solidFill>
                  <a:schemeClr val="tx1">
                    <a:lumMod val="50000"/>
                    <a:lumOff val="50000"/>
                  </a:schemeClr>
                </a:solidFill>
                <a:latin typeface="Avenir Next Regular"/>
                <a:cs typeface="Avenir Next Regular"/>
              </a:rPr>
              <a:t>.</a:t>
            </a:r>
          </a:p>
        </p:txBody>
      </p:sp>
      <p:sp>
        <p:nvSpPr>
          <p:cNvPr id="59" name="Text Placeholder 58"/>
          <p:cNvSpPr>
            <a:spLocks noGrp="1"/>
          </p:cNvSpPr>
          <p:nvPr>
            <p:ph type="body" sz="quarter" idx="18"/>
          </p:nvPr>
        </p:nvSpPr>
        <p:spPr>
          <a:xfrm>
            <a:off x="609599" y="1925601"/>
            <a:ext cx="4883204" cy="2533692"/>
          </a:xfrm>
        </p:spPr>
        <p:txBody>
          <a:bodyPr>
            <a:normAutofit/>
          </a:bodyPr>
          <a:lstStyle/>
          <a:p>
            <a:pPr marL="171450" indent="-171450">
              <a:buClr>
                <a:srgbClr val="EB6C2E"/>
              </a:buClr>
              <a:buFont typeface="Wingdings" pitchFamily="2" charset="2"/>
              <a:buChar char="§"/>
            </a:pPr>
            <a:r>
              <a:rPr lang="en-US" sz="1200" dirty="0" err="1">
                <a:latin typeface="Avenir Next Regular"/>
                <a:cs typeface="Avenir Next Regular"/>
              </a:rPr>
              <a:t>En</a:t>
            </a:r>
            <a:r>
              <a:rPr lang="en-US" sz="1200" dirty="0">
                <a:latin typeface="Avenir Next Regular"/>
                <a:cs typeface="Avenir Next Regular"/>
              </a:rPr>
              <a:t> </a:t>
            </a:r>
            <a:r>
              <a:rPr lang="en-US" sz="1200" dirty="0" err="1">
                <a:latin typeface="Avenir Next Regular"/>
                <a:cs typeface="Avenir Next Regular"/>
              </a:rPr>
              <a:t>procesos</a:t>
            </a:r>
            <a:r>
              <a:rPr lang="en-US" sz="1200" dirty="0">
                <a:latin typeface="Avenir Next Regular"/>
                <a:cs typeface="Avenir Next Regular"/>
              </a:rPr>
              <a:t> </a:t>
            </a:r>
            <a:r>
              <a:rPr lang="en-US" sz="1200" dirty="0" err="1">
                <a:latin typeface="Avenir Next Regular"/>
                <a:cs typeface="Avenir Next Regular"/>
              </a:rPr>
              <a:t>relacionados</a:t>
            </a:r>
            <a:r>
              <a:rPr lang="en-US" sz="1200" dirty="0">
                <a:latin typeface="Avenir Next Regular"/>
                <a:cs typeface="Avenir Next Regular"/>
              </a:rPr>
              <a:t> con la </a:t>
            </a:r>
            <a:r>
              <a:rPr lang="en-US" sz="1200" dirty="0" err="1">
                <a:latin typeface="Avenir Next Regular"/>
                <a:cs typeface="Avenir Next Regular"/>
              </a:rPr>
              <a:t>salud</a:t>
            </a:r>
            <a:r>
              <a:rPr lang="en-US" sz="1200" dirty="0">
                <a:latin typeface="Avenir Next Regular"/>
                <a:cs typeface="Avenir Next Regular"/>
              </a:rPr>
              <a:t>, </a:t>
            </a:r>
            <a:r>
              <a:rPr lang="en-US" sz="1200" dirty="0" err="1">
                <a:latin typeface="Avenir Next Regular"/>
                <a:cs typeface="Avenir Next Regular"/>
              </a:rPr>
              <a:t>muchos</a:t>
            </a:r>
            <a:r>
              <a:rPr lang="en-US" sz="1200" dirty="0">
                <a:latin typeface="Avenir Next Regular"/>
                <a:cs typeface="Avenir Next Regular"/>
              </a:rPr>
              <a:t> de los </a:t>
            </a:r>
            <a:r>
              <a:rPr lang="en-US" sz="1200" dirty="0" err="1">
                <a:latin typeface="Avenir Next Regular"/>
                <a:cs typeface="Avenir Next Regular"/>
              </a:rPr>
              <a:t>elementos</a:t>
            </a:r>
            <a:r>
              <a:rPr lang="en-US" sz="1200" dirty="0">
                <a:latin typeface="Avenir Next Regular"/>
                <a:cs typeface="Avenir Next Regular"/>
              </a:rPr>
              <a:t> </a:t>
            </a:r>
            <a:r>
              <a:rPr lang="en-US" sz="1200" dirty="0" err="1">
                <a:latin typeface="Avenir Next Regular"/>
                <a:cs typeface="Avenir Next Regular"/>
              </a:rPr>
              <a:t>intervinientes</a:t>
            </a:r>
            <a:r>
              <a:rPr lang="en-US" sz="1200" dirty="0">
                <a:latin typeface="Avenir Next Regular"/>
                <a:cs typeface="Avenir Next Regular"/>
              </a:rPr>
              <a:t> </a:t>
            </a:r>
            <a:r>
              <a:rPr lang="en-US" sz="1200" dirty="0" err="1">
                <a:latin typeface="Avenir Next Regular"/>
                <a:cs typeface="Avenir Next Regular"/>
              </a:rPr>
              <a:t>manejan</a:t>
            </a:r>
            <a:r>
              <a:rPr lang="en-US" sz="1200" dirty="0">
                <a:latin typeface="Avenir Next Regular"/>
                <a:cs typeface="Avenir Next Regular"/>
              </a:rPr>
              <a:t> </a:t>
            </a:r>
            <a:r>
              <a:rPr lang="en-US" sz="1200" dirty="0" err="1">
                <a:latin typeface="Avenir Next Regular"/>
                <a:cs typeface="Avenir Next Regular"/>
              </a:rPr>
              <a:t>información</a:t>
            </a:r>
            <a:r>
              <a:rPr lang="en-US" sz="1200" dirty="0">
                <a:latin typeface="Avenir Next Regular"/>
                <a:cs typeface="Avenir Next Regular"/>
              </a:rPr>
              <a:t> </a:t>
            </a:r>
            <a:r>
              <a:rPr lang="en-US" sz="1200" dirty="0" err="1">
                <a:latin typeface="Avenir Next Regular"/>
                <a:cs typeface="Avenir Next Regular"/>
              </a:rPr>
              <a:t>en</a:t>
            </a:r>
            <a:r>
              <a:rPr lang="en-US" sz="1200" dirty="0">
                <a:latin typeface="Avenir Next Regular"/>
                <a:cs typeface="Avenir Next Regular"/>
              </a:rPr>
              <a:t> standard HL7.</a:t>
            </a:r>
          </a:p>
          <a:p>
            <a:pPr marL="171450" indent="-171450">
              <a:buClr>
                <a:srgbClr val="EB6C2E"/>
              </a:buClr>
              <a:buFont typeface="Wingdings" pitchFamily="2" charset="2"/>
              <a:buChar char="§"/>
            </a:pPr>
            <a:r>
              <a:rPr lang="en-US" sz="1200" dirty="0">
                <a:latin typeface="Avenir Next Regular"/>
                <a:cs typeface="Avenir Next Regular"/>
              </a:rPr>
              <a:t>Por </a:t>
            </a:r>
            <a:r>
              <a:rPr lang="en-US" sz="1200" dirty="0" err="1">
                <a:latin typeface="Avenir Next Regular"/>
                <a:cs typeface="Avenir Next Regular"/>
              </a:rPr>
              <a:t>ejemplo</a:t>
            </a:r>
            <a:r>
              <a:rPr lang="en-US" sz="1200" dirty="0">
                <a:latin typeface="Avenir Next Regular"/>
                <a:cs typeface="Avenir Next Regular"/>
              </a:rPr>
              <a:t>: </a:t>
            </a:r>
            <a:r>
              <a:rPr lang="en-US" sz="1200" dirty="0" err="1">
                <a:latin typeface="Avenir Next Regular"/>
                <a:cs typeface="Avenir Next Regular"/>
              </a:rPr>
              <a:t>Enviar</a:t>
            </a:r>
            <a:r>
              <a:rPr lang="en-US" sz="1200" dirty="0">
                <a:latin typeface="Avenir Next Regular"/>
                <a:cs typeface="Avenir Next Regular"/>
              </a:rPr>
              <a:t> un </a:t>
            </a:r>
            <a:r>
              <a:rPr lang="en-US" sz="1200" dirty="0" err="1">
                <a:latin typeface="Avenir Next Regular"/>
                <a:cs typeface="Avenir Next Regular"/>
              </a:rPr>
              <a:t>mensaje</a:t>
            </a:r>
            <a:r>
              <a:rPr lang="en-US" sz="1200" dirty="0">
                <a:latin typeface="Avenir Next Regular"/>
                <a:cs typeface="Avenir Next Regular"/>
              </a:rPr>
              <a:t> de </a:t>
            </a:r>
            <a:r>
              <a:rPr lang="en-US" sz="1200" dirty="0" err="1">
                <a:latin typeface="Avenir Next Regular"/>
                <a:cs typeface="Avenir Next Regular"/>
              </a:rPr>
              <a:t>Admisión</a:t>
            </a:r>
            <a:r>
              <a:rPr lang="en-US" sz="1200" dirty="0">
                <a:latin typeface="Avenir Next Regular"/>
                <a:cs typeface="Avenir Next Regular"/>
              </a:rPr>
              <a:t> del </a:t>
            </a:r>
            <a:r>
              <a:rPr lang="en-US" sz="1200" dirty="0" err="1">
                <a:latin typeface="Avenir Next Regular"/>
                <a:cs typeface="Avenir Next Regular"/>
              </a:rPr>
              <a:t>Paciente</a:t>
            </a:r>
            <a:r>
              <a:rPr lang="en-US" sz="1200" dirty="0">
                <a:latin typeface="Avenir Next Regular"/>
                <a:cs typeface="Avenir Next Regular"/>
              </a:rPr>
              <a:t>, o </a:t>
            </a:r>
            <a:r>
              <a:rPr lang="en-US" sz="1200" dirty="0" err="1">
                <a:latin typeface="Avenir Next Regular"/>
                <a:cs typeface="Avenir Next Regular"/>
              </a:rPr>
              <a:t>procesar</a:t>
            </a:r>
            <a:r>
              <a:rPr lang="en-US" sz="1200" dirty="0">
                <a:latin typeface="Avenir Next Regular"/>
                <a:cs typeface="Avenir Next Regular"/>
              </a:rPr>
              <a:t> un </a:t>
            </a:r>
            <a:r>
              <a:rPr lang="en-US" sz="1200" dirty="0" err="1">
                <a:latin typeface="Avenir Next Regular"/>
                <a:cs typeface="Avenir Next Regular"/>
              </a:rPr>
              <a:t>resultado</a:t>
            </a:r>
            <a:r>
              <a:rPr lang="en-US" sz="1200" dirty="0">
                <a:latin typeface="Avenir Next Regular"/>
                <a:cs typeface="Avenir Next Regular"/>
              </a:rPr>
              <a:t> de </a:t>
            </a:r>
            <a:r>
              <a:rPr lang="en-US" sz="1200" dirty="0" err="1">
                <a:latin typeface="Avenir Next Regular"/>
                <a:cs typeface="Avenir Next Regular"/>
              </a:rPr>
              <a:t>laboratorio</a:t>
            </a:r>
            <a:r>
              <a:rPr lang="en-US" sz="1200" dirty="0">
                <a:latin typeface="Avenir Next Regular"/>
                <a:cs typeface="Avenir Next Regular"/>
              </a:rPr>
              <a:t>.</a:t>
            </a:r>
          </a:p>
          <a:p>
            <a:pPr marL="171450" indent="-171450">
              <a:buClr>
                <a:srgbClr val="EB6C2E"/>
              </a:buClr>
              <a:buFont typeface="Wingdings" pitchFamily="2" charset="2"/>
              <a:buChar char="§"/>
            </a:pPr>
            <a:r>
              <a:rPr lang="en-US" sz="1200" dirty="0" err="1">
                <a:latin typeface="Avenir Next Regular"/>
                <a:cs typeface="Avenir Next Regular"/>
              </a:rPr>
              <a:t>Esta</a:t>
            </a:r>
            <a:r>
              <a:rPr lang="en-US" sz="1200" dirty="0">
                <a:latin typeface="Avenir Next Regular"/>
                <a:cs typeface="Avenir Next Regular"/>
              </a:rPr>
              <a:t> </a:t>
            </a:r>
            <a:r>
              <a:rPr lang="en-US" sz="1200" dirty="0" err="1">
                <a:latin typeface="Avenir Next Regular"/>
                <a:cs typeface="Avenir Next Regular"/>
              </a:rPr>
              <a:t>actividad</a:t>
            </a:r>
            <a:r>
              <a:rPr lang="en-US" sz="1200" dirty="0">
                <a:latin typeface="Avenir Next Regular"/>
                <a:cs typeface="Avenir Next Regular"/>
              </a:rPr>
              <a:t> </a:t>
            </a:r>
            <a:r>
              <a:rPr lang="en-US" sz="1200" dirty="0" err="1">
                <a:latin typeface="Avenir Next Regular"/>
                <a:cs typeface="Avenir Next Regular"/>
              </a:rPr>
              <a:t>nos</a:t>
            </a:r>
            <a:r>
              <a:rPr lang="en-US" sz="1200" dirty="0">
                <a:latin typeface="Avenir Next Regular"/>
                <a:cs typeface="Avenir Next Regular"/>
              </a:rPr>
              <a:t> </a:t>
            </a:r>
            <a:r>
              <a:rPr lang="en-US" sz="1200" dirty="0" err="1">
                <a:latin typeface="Avenir Next Regular"/>
                <a:cs typeface="Avenir Next Regular"/>
              </a:rPr>
              <a:t>permite</a:t>
            </a:r>
            <a:r>
              <a:rPr lang="en-US" sz="1200" dirty="0">
                <a:latin typeface="Avenir Next Regular"/>
                <a:cs typeface="Avenir Next Regular"/>
              </a:rPr>
              <a:t> tanto </a:t>
            </a:r>
            <a:r>
              <a:rPr lang="en-US" sz="1200" dirty="0" err="1">
                <a:latin typeface="Avenir Next Regular"/>
                <a:cs typeface="Avenir Next Regular"/>
              </a:rPr>
              <a:t>crear</a:t>
            </a:r>
            <a:r>
              <a:rPr lang="en-US" sz="1200" dirty="0">
                <a:latin typeface="Avenir Next Regular"/>
                <a:cs typeface="Avenir Next Regular"/>
              </a:rPr>
              <a:t> </a:t>
            </a:r>
            <a:r>
              <a:rPr lang="en-US" sz="1200" dirty="0" err="1">
                <a:latin typeface="Avenir Next Regular"/>
                <a:cs typeface="Avenir Next Regular"/>
              </a:rPr>
              <a:t>como</a:t>
            </a:r>
            <a:r>
              <a:rPr lang="en-US" sz="1200" dirty="0">
                <a:latin typeface="Avenir Next Regular"/>
                <a:cs typeface="Avenir Next Regular"/>
              </a:rPr>
              <a:t> </a:t>
            </a:r>
            <a:r>
              <a:rPr lang="en-US" sz="1200" dirty="0" err="1">
                <a:latin typeface="Avenir Next Regular"/>
                <a:cs typeface="Avenir Next Regular"/>
              </a:rPr>
              <a:t>interpretar</a:t>
            </a:r>
            <a:r>
              <a:rPr lang="en-US" sz="1200" dirty="0">
                <a:latin typeface="Avenir Next Regular"/>
                <a:cs typeface="Avenir Next Regular"/>
              </a:rPr>
              <a:t> </a:t>
            </a:r>
            <a:r>
              <a:rPr lang="en-US" sz="1200" dirty="0" err="1">
                <a:latin typeface="Avenir Next Regular"/>
                <a:cs typeface="Avenir Next Regular"/>
              </a:rPr>
              <a:t>mensajes</a:t>
            </a:r>
            <a:r>
              <a:rPr lang="en-US" sz="1200" dirty="0">
                <a:latin typeface="Avenir Next Regular"/>
                <a:cs typeface="Avenir Next Regular"/>
              </a:rPr>
              <a:t> </a:t>
            </a:r>
            <a:r>
              <a:rPr lang="en-US" sz="1200" dirty="0" err="1">
                <a:latin typeface="Avenir Next Regular"/>
                <a:cs typeface="Avenir Next Regular"/>
              </a:rPr>
              <a:t>en</a:t>
            </a:r>
            <a:r>
              <a:rPr lang="en-US" sz="1200" dirty="0">
                <a:latin typeface="Avenir Next Regular"/>
                <a:cs typeface="Avenir Next Regular"/>
              </a:rPr>
              <a:t> </a:t>
            </a:r>
            <a:r>
              <a:rPr lang="en-US" sz="1200" dirty="0" err="1">
                <a:latin typeface="Avenir Next Regular"/>
                <a:cs typeface="Avenir Next Regular"/>
              </a:rPr>
              <a:t>formato</a:t>
            </a:r>
            <a:r>
              <a:rPr lang="en-US" sz="1200" dirty="0">
                <a:latin typeface="Avenir Next Regular"/>
                <a:cs typeface="Avenir Next Regular"/>
              </a:rPr>
              <a:t> HL7.</a:t>
            </a:r>
          </a:p>
        </p:txBody>
      </p:sp>
      <p:sp>
        <p:nvSpPr>
          <p:cNvPr id="60" name="Text Placeholder 59"/>
          <p:cNvSpPr>
            <a:spLocks noGrp="1"/>
          </p:cNvSpPr>
          <p:nvPr>
            <p:ph type="body" sz="quarter" idx="19"/>
          </p:nvPr>
        </p:nvSpPr>
        <p:spPr>
          <a:xfrm>
            <a:off x="609600" y="1676046"/>
            <a:ext cx="4284854" cy="276254"/>
          </a:xfrm>
        </p:spPr>
        <p:txBody>
          <a:bodyPr>
            <a:normAutofit fontScale="92500" lnSpcReduction="20000"/>
          </a:bodyPr>
          <a:lstStyle/>
          <a:p>
            <a:r>
              <a:rPr lang="en-US" sz="1400" dirty="0" err="1">
                <a:latin typeface="Avenir Next Regular"/>
                <a:cs typeface="Avenir Next Regular"/>
              </a:rPr>
              <a:t>Cuándo</a:t>
            </a:r>
            <a:r>
              <a:rPr lang="en-US" sz="1400" dirty="0">
                <a:latin typeface="Avenir Next Regular"/>
                <a:cs typeface="Avenir Next Regular"/>
              </a:rPr>
              <a:t> se </a:t>
            </a:r>
            <a:r>
              <a:rPr lang="en-US" sz="1400" dirty="0" err="1">
                <a:latin typeface="Avenir Next Regular"/>
                <a:cs typeface="Avenir Next Regular"/>
              </a:rPr>
              <a:t>utiliza</a:t>
            </a:r>
            <a:r>
              <a:rPr lang="en-US" sz="1400" dirty="0">
                <a:latin typeface="Avenir Next Regular"/>
                <a:cs typeface="Avenir Next Regular"/>
              </a:rPr>
              <a:t>?</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12</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pic>
        <p:nvPicPr>
          <p:cNvPr id="2" name="Imagen 1">
            <a:extLst>
              <a:ext uri="{FF2B5EF4-FFF2-40B4-BE49-F238E27FC236}">
                <a16:creationId xmlns:a16="http://schemas.microsoft.com/office/drawing/2014/main" id="{3BC5069D-FD5E-8B42-A63F-BC7ADD2C117B}"/>
              </a:ext>
            </a:extLst>
          </p:cNvPr>
          <p:cNvPicPr>
            <a:picLocks noChangeAspect="1"/>
          </p:cNvPicPr>
          <p:nvPr/>
        </p:nvPicPr>
        <p:blipFill>
          <a:blip r:embed="rId2"/>
          <a:stretch>
            <a:fillRect/>
          </a:stretch>
        </p:blipFill>
        <p:spPr>
          <a:xfrm>
            <a:off x="4114801" y="1249048"/>
            <a:ext cx="1078828" cy="435011"/>
          </a:xfrm>
          <a:prstGeom prst="rect">
            <a:avLst/>
          </a:prstGeom>
        </p:spPr>
      </p:pic>
      <p:pic>
        <p:nvPicPr>
          <p:cNvPr id="6" name="Imagen 5">
            <a:extLst>
              <a:ext uri="{FF2B5EF4-FFF2-40B4-BE49-F238E27FC236}">
                <a16:creationId xmlns:a16="http://schemas.microsoft.com/office/drawing/2014/main" id="{A84565AF-BFCD-DB4F-A5ED-24569E79F50D}"/>
              </a:ext>
            </a:extLst>
          </p:cNvPr>
          <p:cNvPicPr>
            <a:picLocks noChangeAspect="1"/>
          </p:cNvPicPr>
          <p:nvPr/>
        </p:nvPicPr>
        <p:blipFill>
          <a:blip r:embed="rId3"/>
          <a:stretch>
            <a:fillRect/>
          </a:stretch>
        </p:blipFill>
        <p:spPr>
          <a:xfrm>
            <a:off x="5773247" y="1739421"/>
            <a:ext cx="3012818" cy="2490795"/>
          </a:xfrm>
          <a:prstGeom prst="rect">
            <a:avLst/>
          </a:prstGeom>
        </p:spPr>
      </p:pic>
    </p:spTree>
    <p:extLst>
      <p:ext uri="{BB962C8B-B14F-4D97-AF65-F5344CB8AC3E}">
        <p14:creationId xmlns:p14="http://schemas.microsoft.com/office/powerpoint/2010/main" val="2462725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838209" y="209550"/>
            <a:ext cx="7427119" cy="459424"/>
          </a:xfrm>
        </p:spPr>
        <p:txBody>
          <a:bodyPr/>
          <a:lstStyle/>
          <a:p>
            <a:r>
              <a:rPr lang="en-US" dirty="0" err="1">
                <a:latin typeface="Avenir Next Regular"/>
                <a:cs typeface="Avenir Next Regular"/>
              </a:rPr>
              <a:t>Actividades</a:t>
            </a:r>
            <a:r>
              <a:rPr lang="en-US" dirty="0">
                <a:latin typeface="Avenir Next Regular"/>
                <a:cs typeface="Avenir Next Regular"/>
              </a:rPr>
              <a:t> </a:t>
            </a:r>
            <a:r>
              <a:rPr lang="en-US" dirty="0" err="1">
                <a:latin typeface="Avenir Next Regular"/>
                <a:cs typeface="Avenir Next Regular"/>
              </a:rPr>
              <a:t>Generales</a:t>
            </a:r>
            <a:r>
              <a:rPr lang="en-US" dirty="0">
                <a:latin typeface="Avenir Next Regular"/>
                <a:cs typeface="Avenir Next Regular"/>
              </a:rPr>
              <a:t>: </a:t>
            </a:r>
            <a:r>
              <a:rPr lang="en-US" dirty="0" err="1">
                <a:latin typeface="Avenir Next Regular"/>
                <a:cs typeface="Avenir Next Regular"/>
              </a:rPr>
              <a:t>Documento</a:t>
            </a:r>
            <a:r>
              <a:rPr lang="en-US" dirty="0">
                <a:latin typeface="Avenir Next Regular"/>
                <a:cs typeface="Avenir Next Regular"/>
              </a:rPr>
              <a:t> XML</a:t>
            </a:r>
          </a:p>
        </p:txBody>
      </p:sp>
      <p:sp>
        <p:nvSpPr>
          <p:cNvPr id="4" name="Text Placeholder 3"/>
          <p:cNvSpPr>
            <a:spLocks noGrp="1"/>
          </p:cNvSpPr>
          <p:nvPr>
            <p:ph type="body" sz="quarter" idx="17"/>
          </p:nvPr>
        </p:nvSpPr>
        <p:spPr>
          <a:xfrm>
            <a:off x="685800" y="742950"/>
            <a:ext cx="8000999" cy="459424"/>
          </a:xfrm>
        </p:spPr>
        <p:txBody>
          <a:bodyPr>
            <a:noAutofit/>
          </a:bodyPr>
          <a:lstStyle/>
          <a:p>
            <a:r>
              <a:rPr lang="en-US" sz="1100" dirty="0" err="1">
                <a:solidFill>
                  <a:schemeClr val="tx1">
                    <a:lumMod val="50000"/>
                    <a:lumOff val="50000"/>
                  </a:schemeClr>
                </a:solidFill>
                <a:latin typeface="Avenir Next Regular"/>
                <a:cs typeface="Avenir Next Regular"/>
              </a:rPr>
              <a:t>Permite</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convertir</a:t>
            </a:r>
            <a:r>
              <a:rPr lang="en-US" sz="1100" dirty="0">
                <a:solidFill>
                  <a:schemeClr val="tx1">
                    <a:lumMod val="50000"/>
                    <a:lumOff val="50000"/>
                  </a:schemeClr>
                </a:solidFill>
                <a:latin typeface="Avenir Next Regular"/>
                <a:cs typeface="Avenir Next Regular"/>
              </a:rPr>
              <a:t> un XML </a:t>
            </a:r>
            <a:r>
              <a:rPr lang="en-US" sz="1100" dirty="0" err="1">
                <a:solidFill>
                  <a:schemeClr val="tx1">
                    <a:lumMod val="50000"/>
                    <a:lumOff val="50000"/>
                  </a:schemeClr>
                </a:solidFill>
                <a:latin typeface="Avenir Next Regular"/>
                <a:cs typeface="Avenir Next Regular"/>
              </a:rPr>
              <a:t>almacenado</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en</a:t>
            </a:r>
            <a:r>
              <a:rPr lang="en-US" sz="1100" dirty="0">
                <a:solidFill>
                  <a:schemeClr val="tx1">
                    <a:lumMod val="50000"/>
                    <a:lumOff val="50000"/>
                  </a:schemeClr>
                </a:solidFill>
                <a:latin typeface="Avenir Next Regular"/>
                <a:cs typeface="Avenir Next Regular"/>
              </a:rPr>
              <a:t> un </a:t>
            </a:r>
            <a:r>
              <a:rPr lang="en-US" sz="1100" dirty="0" err="1">
                <a:solidFill>
                  <a:schemeClr val="tx1">
                    <a:lumMod val="50000"/>
                    <a:lumOff val="50000"/>
                  </a:schemeClr>
                </a:solidFill>
                <a:latin typeface="Avenir Next Regular"/>
                <a:cs typeface="Avenir Next Regular"/>
              </a:rPr>
              <a:t>parámetro</a:t>
            </a:r>
            <a:r>
              <a:rPr lang="en-US" sz="1100" dirty="0">
                <a:solidFill>
                  <a:schemeClr val="tx1">
                    <a:lumMod val="50000"/>
                    <a:lumOff val="50000"/>
                  </a:schemeClr>
                </a:solidFill>
                <a:latin typeface="Avenir Next Regular"/>
                <a:cs typeface="Avenir Next Regular"/>
              </a:rPr>
              <a:t>, variable o </a:t>
            </a:r>
            <a:r>
              <a:rPr lang="en-US" sz="1100" dirty="0" err="1">
                <a:solidFill>
                  <a:schemeClr val="tx1">
                    <a:lumMod val="50000"/>
                    <a:lumOff val="50000"/>
                  </a:schemeClr>
                </a:solidFill>
                <a:latin typeface="Avenir Next Regular"/>
                <a:cs typeface="Avenir Next Regular"/>
              </a:rPr>
              <a:t>resultado</a:t>
            </a:r>
            <a:r>
              <a:rPr lang="en-US" sz="1100" dirty="0">
                <a:solidFill>
                  <a:schemeClr val="tx1">
                    <a:lumMod val="50000"/>
                    <a:lumOff val="50000"/>
                  </a:schemeClr>
                </a:solidFill>
                <a:latin typeface="Avenir Next Regular"/>
                <a:cs typeface="Avenir Next Regular"/>
              </a:rPr>
              <a:t> de una </a:t>
            </a:r>
            <a:r>
              <a:rPr lang="en-US" sz="1100" dirty="0" err="1">
                <a:solidFill>
                  <a:schemeClr val="tx1">
                    <a:lumMod val="50000"/>
                    <a:lumOff val="50000"/>
                  </a:schemeClr>
                </a:solidFill>
                <a:latin typeface="Avenir Next Regular"/>
                <a:cs typeface="Avenir Next Regular"/>
              </a:rPr>
              <a:t>actividad</a:t>
            </a:r>
            <a:r>
              <a:rPr lang="en-US" sz="1100" dirty="0">
                <a:solidFill>
                  <a:schemeClr val="tx1">
                    <a:lumMod val="50000"/>
                    <a:lumOff val="50000"/>
                  </a:schemeClr>
                </a:solidFill>
                <a:latin typeface="Avenir Next Regular"/>
                <a:cs typeface="Avenir Next Regular"/>
              </a:rPr>
              <a:t> a una </a:t>
            </a:r>
            <a:r>
              <a:rPr lang="en-US" sz="1100" dirty="0" err="1">
                <a:solidFill>
                  <a:schemeClr val="tx1">
                    <a:lumMod val="50000"/>
                    <a:lumOff val="50000"/>
                  </a:schemeClr>
                </a:solidFill>
                <a:latin typeface="Avenir Next Regular"/>
                <a:cs typeface="Avenir Next Regular"/>
              </a:rPr>
              <a:t>estructura</a:t>
            </a:r>
            <a:r>
              <a:rPr lang="en-US" sz="1100" dirty="0">
                <a:solidFill>
                  <a:schemeClr val="tx1">
                    <a:lumMod val="50000"/>
                    <a:lumOff val="50000"/>
                  </a:schemeClr>
                </a:solidFill>
                <a:latin typeface="Avenir Next Regular"/>
                <a:cs typeface="Avenir Next Regular"/>
              </a:rPr>
              <a:t> manipulable para </a:t>
            </a:r>
            <a:r>
              <a:rPr lang="en-US" sz="1100" dirty="0" err="1">
                <a:solidFill>
                  <a:schemeClr val="tx1">
                    <a:lumMod val="50000"/>
                    <a:lumOff val="50000"/>
                  </a:schemeClr>
                </a:solidFill>
                <a:latin typeface="Avenir Next Regular"/>
                <a:cs typeface="Avenir Next Regular"/>
              </a:rPr>
              <a:t>realizar</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mapeos</a:t>
            </a:r>
            <a:r>
              <a:rPr lang="en-US" sz="1100" dirty="0">
                <a:solidFill>
                  <a:schemeClr val="tx1">
                    <a:lumMod val="50000"/>
                    <a:lumOff val="50000"/>
                  </a:schemeClr>
                </a:solidFill>
                <a:latin typeface="Avenir Next Regular"/>
                <a:cs typeface="Avenir Next Regular"/>
              </a:rPr>
              <a:t> y </a:t>
            </a:r>
            <a:r>
              <a:rPr lang="en-US" sz="1100" dirty="0" err="1">
                <a:solidFill>
                  <a:schemeClr val="tx1">
                    <a:lumMod val="50000"/>
                    <a:lumOff val="50000"/>
                  </a:schemeClr>
                </a:solidFill>
                <a:latin typeface="Avenir Next Regular"/>
                <a:cs typeface="Avenir Next Regular"/>
              </a:rPr>
              <a:t>transformaciones</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hacia</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otras</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actividades</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parámetros</a:t>
            </a:r>
            <a:r>
              <a:rPr lang="en-US" sz="1100" dirty="0">
                <a:solidFill>
                  <a:schemeClr val="tx1">
                    <a:lumMod val="50000"/>
                    <a:lumOff val="50000"/>
                  </a:schemeClr>
                </a:solidFill>
                <a:latin typeface="Avenir Next Regular"/>
                <a:cs typeface="Avenir Next Regular"/>
              </a:rPr>
              <a:t> y variables.</a:t>
            </a:r>
          </a:p>
        </p:txBody>
      </p:sp>
      <p:sp>
        <p:nvSpPr>
          <p:cNvPr id="59" name="Text Placeholder 58"/>
          <p:cNvSpPr>
            <a:spLocks noGrp="1"/>
          </p:cNvSpPr>
          <p:nvPr>
            <p:ph type="body" sz="quarter" idx="18"/>
          </p:nvPr>
        </p:nvSpPr>
        <p:spPr>
          <a:xfrm>
            <a:off x="609599" y="1907294"/>
            <a:ext cx="4648201" cy="724582"/>
          </a:xfrm>
        </p:spPr>
        <p:txBody>
          <a:bodyPr>
            <a:normAutofit/>
          </a:bodyPr>
          <a:lstStyle/>
          <a:p>
            <a:pPr>
              <a:lnSpc>
                <a:spcPct val="130000"/>
              </a:lnSpc>
            </a:pPr>
            <a:r>
              <a:rPr lang="en-US" sz="1100" dirty="0" err="1">
                <a:latin typeface="Avenir Next Regular"/>
              </a:rPr>
              <a:t>Cuando</a:t>
            </a:r>
            <a:r>
              <a:rPr lang="en-US" sz="1100" dirty="0">
                <a:latin typeface="Avenir Next Regular"/>
              </a:rPr>
              <a:t> es </a:t>
            </a:r>
            <a:r>
              <a:rPr lang="en-US" sz="1100" dirty="0" err="1">
                <a:latin typeface="Avenir Next Regular"/>
              </a:rPr>
              <a:t>necesario</a:t>
            </a:r>
            <a:r>
              <a:rPr lang="en-US" sz="1100" dirty="0">
                <a:latin typeface="Avenir Next Regular"/>
              </a:rPr>
              <a:t> </a:t>
            </a:r>
            <a:r>
              <a:rPr lang="en-US" sz="1100" dirty="0" err="1">
                <a:latin typeface="Avenir Next Regular"/>
              </a:rPr>
              <a:t>transformar</a:t>
            </a:r>
            <a:r>
              <a:rPr lang="en-US" sz="1100" dirty="0">
                <a:latin typeface="Avenir Next Regular"/>
              </a:rPr>
              <a:t> el </a:t>
            </a:r>
            <a:r>
              <a:rPr lang="en-US" sz="1100" dirty="0" err="1">
                <a:latin typeface="Avenir Next Regular"/>
              </a:rPr>
              <a:t>contenido</a:t>
            </a:r>
            <a:r>
              <a:rPr lang="en-US" sz="1100" dirty="0">
                <a:latin typeface="Avenir Next Regular"/>
              </a:rPr>
              <a:t> de una variable de </a:t>
            </a:r>
            <a:r>
              <a:rPr lang="en-US" sz="1100" dirty="0" err="1">
                <a:latin typeface="Avenir Next Regular"/>
              </a:rPr>
              <a:t>tipo</a:t>
            </a:r>
            <a:r>
              <a:rPr lang="en-US" sz="1100" dirty="0">
                <a:latin typeface="Avenir Next Regular"/>
              </a:rPr>
              <a:t> </a:t>
            </a:r>
            <a:r>
              <a:rPr lang="en-US" sz="1100" dirty="0" err="1">
                <a:latin typeface="Avenir Next Regular"/>
              </a:rPr>
              <a:t>texto</a:t>
            </a:r>
            <a:r>
              <a:rPr lang="en-US" sz="1100" dirty="0">
                <a:latin typeface="Avenir Next Regular"/>
              </a:rPr>
              <a:t>, </a:t>
            </a:r>
            <a:r>
              <a:rPr lang="en-US" sz="1100" dirty="0" err="1">
                <a:latin typeface="Avenir Next Regular"/>
              </a:rPr>
              <a:t>en</a:t>
            </a:r>
            <a:r>
              <a:rPr lang="en-US" sz="1100" dirty="0">
                <a:latin typeface="Avenir Next Regular"/>
              </a:rPr>
              <a:t> la que </a:t>
            </a:r>
            <a:r>
              <a:rPr lang="en-US" sz="1100" dirty="0" err="1">
                <a:latin typeface="Avenir Next Regular"/>
              </a:rPr>
              <a:t>recibimos</a:t>
            </a:r>
            <a:r>
              <a:rPr lang="en-US" sz="1100" dirty="0">
                <a:latin typeface="Avenir Next Regular"/>
              </a:rPr>
              <a:t> </a:t>
            </a:r>
            <a:r>
              <a:rPr lang="en-US" sz="1100" dirty="0" err="1">
                <a:latin typeface="Avenir Next Regular"/>
              </a:rPr>
              <a:t>informacion</a:t>
            </a:r>
            <a:r>
              <a:rPr lang="en-US" sz="1100" dirty="0">
                <a:latin typeface="Avenir Next Regular"/>
              </a:rPr>
              <a:t> </a:t>
            </a:r>
            <a:r>
              <a:rPr lang="en-US" sz="1100" dirty="0" err="1">
                <a:latin typeface="Avenir Next Regular"/>
              </a:rPr>
              <a:t>en</a:t>
            </a:r>
            <a:r>
              <a:rPr lang="en-US" sz="1100" dirty="0">
                <a:latin typeface="Avenir Next Regular"/>
              </a:rPr>
              <a:t> </a:t>
            </a:r>
            <a:r>
              <a:rPr lang="en-US" sz="1100" dirty="0" err="1">
                <a:latin typeface="Avenir Next Regular"/>
              </a:rPr>
              <a:t>formato</a:t>
            </a:r>
            <a:r>
              <a:rPr lang="en-US" sz="1100" dirty="0">
                <a:latin typeface="Avenir Next Regular"/>
              </a:rPr>
              <a:t> XML, y </a:t>
            </a:r>
            <a:r>
              <a:rPr lang="en-US" sz="1100" dirty="0" err="1">
                <a:latin typeface="Avenir Next Regular"/>
              </a:rPr>
              <a:t>precisamos</a:t>
            </a:r>
            <a:r>
              <a:rPr lang="en-US" sz="1100" dirty="0">
                <a:latin typeface="Avenir Next Regular"/>
              </a:rPr>
              <a:t> </a:t>
            </a:r>
            <a:r>
              <a:rPr lang="en-US" sz="1100" dirty="0" err="1">
                <a:latin typeface="Avenir Next Regular"/>
              </a:rPr>
              <a:t>transformarlo</a:t>
            </a:r>
            <a:r>
              <a:rPr lang="en-US" sz="1100" dirty="0">
                <a:latin typeface="Avenir Next Regular"/>
              </a:rPr>
              <a:t> a </a:t>
            </a:r>
            <a:r>
              <a:rPr lang="en-US" sz="1100" dirty="0" err="1">
                <a:latin typeface="Avenir Next Regular"/>
              </a:rPr>
              <a:t>estructura</a:t>
            </a:r>
            <a:r>
              <a:rPr lang="en-US" sz="1100" dirty="0">
                <a:latin typeface="Avenir Next Regular"/>
              </a:rPr>
              <a:t> XML para </a:t>
            </a:r>
            <a:r>
              <a:rPr lang="en-US" sz="1100" dirty="0" err="1">
                <a:latin typeface="Avenir Next Regular"/>
              </a:rPr>
              <a:t>poder</a:t>
            </a:r>
            <a:r>
              <a:rPr lang="en-US" sz="1100" dirty="0">
                <a:latin typeface="Avenir Next Regular"/>
              </a:rPr>
              <a:t> </a:t>
            </a:r>
            <a:r>
              <a:rPr lang="en-US" sz="1100" dirty="0" err="1">
                <a:latin typeface="Avenir Next Regular"/>
              </a:rPr>
              <a:t>manipularlo</a:t>
            </a:r>
            <a:r>
              <a:rPr lang="en-US" sz="1100" dirty="0">
                <a:latin typeface="Avenir Next Regular"/>
              </a:rPr>
              <a:t> </a:t>
            </a:r>
            <a:r>
              <a:rPr lang="en-US" sz="1100" dirty="0" err="1">
                <a:latin typeface="Avenir Next Regular"/>
              </a:rPr>
              <a:t>en</a:t>
            </a:r>
            <a:r>
              <a:rPr lang="en-US" sz="1100" dirty="0">
                <a:latin typeface="Avenir Next Regular"/>
              </a:rPr>
              <a:t> el </a:t>
            </a:r>
            <a:r>
              <a:rPr lang="en-US" sz="1100" dirty="0" err="1">
                <a:latin typeface="Avenir Next Regular"/>
              </a:rPr>
              <a:t>proceso</a:t>
            </a:r>
            <a:r>
              <a:rPr lang="en-US" sz="1100" dirty="0">
                <a:latin typeface="Avenir Next Regular"/>
              </a:rPr>
              <a:t>.</a:t>
            </a:r>
          </a:p>
          <a:p>
            <a:endParaRPr lang="en-US" sz="1100" dirty="0">
              <a:latin typeface="Avenir Next Regular"/>
              <a:cs typeface="Avenir Next Regular"/>
            </a:endParaRPr>
          </a:p>
        </p:txBody>
      </p:sp>
      <p:sp>
        <p:nvSpPr>
          <p:cNvPr id="60" name="Text Placeholder 59"/>
          <p:cNvSpPr>
            <a:spLocks noGrp="1"/>
          </p:cNvSpPr>
          <p:nvPr>
            <p:ph type="body" sz="quarter" idx="19"/>
          </p:nvPr>
        </p:nvSpPr>
        <p:spPr>
          <a:xfrm>
            <a:off x="609600" y="1657739"/>
            <a:ext cx="4284854" cy="276254"/>
          </a:xfrm>
        </p:spPr>
        <p:txBody>
          <a:bodyPr>
            <a:normAutofit fontScale="92500" lnSpcReduction="20000"/>
          </a:bodyPr>
          <a:lstStyle/>
          <a:p>
            <a:r>
              <a:rPr lang="en-US" sz="1400" dirty="0" err="1">
                <a:latin typeface="Avenir Next Regular"/>
                <a:cs typeface="Avenir Next Regular"/>
              </a:rPr>
              <a:t>Cuándo</a:t>
            </a:r>
            <a:r>
              <a:rPr lang="en-US" sz="1400" dirty="0">
                <a:latin typeface="Avenir Next Regular"/>
                <a:cs typeface="Avenir Next Regular"/>
              </a:rPr>
              <a:t> se </a:t>
            </a:r>
            <a:r>
              <a:rPr lang="en-US" sz="1400" dirty="0" err="1">
                <a:latin typeface="Avenir Next Regular"/>
                <a:cs typeface="Avenir Next Regular"/>
              </a:rPr>
              <a:t>utiliza</a:t>
            </a:r>
            <a:r>
              <a:rPr lang="en-US" sz="1400" dirty="0">
                <a:latin typeface="Avenir Next Regular"/>
                <a:cs typeface="Avenir Next Regular"/>
              </a:rPr>
              <a:t>?</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13</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6" name="Text Placeholder 58">
            <a:extLst>
              <a:ext uri="{FF2B5EF4-FFF2-40B4-BE49-F238E27FC236}">
                <a16:creationId xmlns:a16="http://schemas.microsoft.com/office/drawing/2014/main" id="{FC25FE90-8312-9145-9ADC-D8BC682F467F}"/>
              </a:ext>
            </a:extLst>
          </p:cNvPr>
          <p:cNvSpPr txBox="1">
            <a:spLocks/>
          </p:cNvSpPr>
          <p:nvPr/>
        </p:nvSpPr>
        <p:spPr>
          <a:xfrm>
            <a:off x="595049" y="2973068"/>
            <a:ext cx="4648201" cy="1935256"/>
          </a:xfrm>
          <a:prstGeom prst="rect">
            <a:avLst/>
          </a:prstGeom>
        </p:spPr>
        <p:txBody>
          <a:bodyPr vert="horz" lIns="68567" tIns="34289" rIns="68567" bIns="34289" rtlCol="0">
            <a:normAutofit/>
          </a:bodyPr>
          <a:lstStyle>
            <a:lvl1pPr marL="0" indent="0" algn="l" defTabSz="685647"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171450" indent="-171450">
              <a:buClr>
                <a:srgbClr val="F36F2F"/>
              </a:buClr>
              <a:buFont typeface="Wingdings" pitchFamily="2" charset="2"/>
              <a:buChar char="§"/>
            </a:pPr>
            <a:r>
              <a:rPr lang="en-US" sz="1100" dirty="0" err="1">
                <a:latin typeface="Avenir Next Regular"/>
              </a:rPr>
              <a:t>Previo</a:t>
            </a:r>
            <a:r>
              <a:rPr lang="en-US" sz="1100" dirty="0">
                <a:latin typeface="Avenir Next Regular"/>
              </a:rPr>
              <a:t> a la </a:t>
            </a:r>
            <a:r>
              <a:rPr lang="en-US" sz="1100" dirty="0" err="1">
                <a:latin typeface="Avenir Next Regular"/>
              </a:rPr>
              <a:t>transformacion</a:t>
            </a:r>
            <a:r>
              <a:rPr lang="en-US" sz="1100" dirty="0">
                <a:latin typeface="Avenir Next Regular"/>
              </a:rPr>
              <a:t> de </a:t>
            </a:r>
            <a:r>
              <a:rPr lang="en-US" sz="1100" dirty="0" err="1">
                <a:latin typeface="Avenir Next Regular"/>
              </a:rPr>
              <a:t>texto</a:t>
            </a:r>
            <a:r>
              <a:rPr lang="en-US" sz="1100" dirty="0">
                <a:latin typeface="Avenir Next Regular"/>
              </a:rPr>
              <a:t> a XML, se </a:t>
            </a:r>
            <a:r>
              <a:rPr lang="en-US" sz="1100" dirty="0" err="1">
                <a:latin typeface="Avenir Next Regular"/>
              </a:rPr>
              <a:t>realizan</a:t>
            </a:r>
            <a:r>
              <a:rPr lang="en-US" sz="1100" dirty="0">
                <a:latin typeface="Avenir Next Regular"/>
              </a:rPr>
              <a:t> las </a:t>
            </a:r>
            <a:r>
              <a:rPr lang="en-US" sz="1100" dirty="0" err="1">
                <a:latin typeface="Avenir Next Regular"/>
              </a:rPr>
              <a:t>transformaciones</a:t>
            </a:r>
            <a:r>
              <a:rPr lang="en-US" sz="1100" dirty="0">
                <a:latin typeface="Avenir Next Regular"/>
              </a:rPr>
              <a:t> </a:t>
            </a:r>
            <a:r>
              <a:rPr lang="en-US" sz="1100" dirty="0" err="1">
                <a:latin typeface="Avenir Next Regular"/>
              </a:rPr>
              <a:t>definidas</a:t>
            </a:r>
            <a:r>
              <a:rPr lang="en-US" sz="1100" dirty="0">
                <a:latin typeface="Avenir Next Regular"/>
              </a:rPr>
              <a:t> </a:t>
            </a:r>
            <a:r>
              <a:rPr lang="en-US" sz="1100" dirty="0" err="1">
                <a:latin typeface="Avenir Next Regular"/>
              </a:rPr>
              <a:t>en</a:t>
            </a:r>
            <a:r>
              <a:rPr lang="en-US" sz="1100" dirty="0">
                <a:latin typeface="Avenir Next Regular"/>
              </a:rPr>
              <a:t> la </a:t>
            </a:r>
            <a:r>
              <a:rPr lang="en-US" sz="1100" dirty="0" err="1">
                <a:latin typeface="Avenir Next Regular"/>
              </a:rPr>
              <a:t>actividad</a:t>
            </a:r>
            <a:r>
              <a:rPr lang="en-US" sz="1100" dirty="0">
                <a:latin typeface="Avenir Next Regular"/>
              </a:rPr>
              <a:t>.</a:t>
            </a:r>
          </a:p>
          <a:p>
            <a:pPr marL="171450" indent="-171450">
              <a:buClr>
                <a:srgbClr val="F36F2F"/>
              </a:buClr>
              <a:buFont typeface="Wingdings" pitchFamily="2" charset="2"/>
              <a:buChar char="§"/>
            </a:pPr>
            <a:r>
              <a:rPr lang="en-US" sz="1100" dirty="0">
                <a:latin typeface="Avenir Next Regular"/>
              </a:rPr>
              <a:t>El </a:t>
            </a:r>
            <a:r>
              <a:rPr lang="en-US" sz="1100" dirty="0" err="1">
                <a:latin typeface="Avenir Next Regular"/>
              </a:rPr>
              <a:t>boton</a:t>
            </a:r>
            <a:r>
              <a:rPr lang="en-US" sz="1100" dirty="0">
                <a:latin typeface="Avenir Next Regular"/>
              </a:rPr>
              <a:t> Add Common Replacement </a:t>
            </a:r>
            <a:r>
              <a:rPr lang="en-US" sz="1100" dirty="0" err="1">
                <a:latin typeface="Avenir Next Regular"/>
              </a:rPr>
              <a:t>agrega</a:t>
            </a:r>
            <a:r>
              <a:rPr lang="en-US" sz="1100" dirty="0">
                <a:latin typeface="Avenir Next Regular"/>
              </a:rPr>
              <a:t> las </a:t>
            </a:r>
            <a:r>
              <a:rPr lang="en-US" sz="1100" dirty="0" err="1">
                <a:latin typeface="Avenir Next Regular"/>
              </a:rPr>
              <a:t>trasnformaciones</a:t>
            </a:r>
            <a:r>
              <a:rPr lang="en-US" sz="1100" dirty="0">
                <a:latin typeface="Avenir Next Regular"/>
              </a:rPr>
              <a:t> </a:t>
            </a:r>
            <a:r>
              <a:rPr lang="en-US" sz="1100" dirty="0" err="1">
                <a:latin typeface="Avenir Next Regular"/>
              </a:rPr>
              <a:t>comunmente</a:t>
            </a:r>
            <a:r>
              <a:rPr lang="en-US" sz="1100" dirty="0">
                <a:latin typeface="Avenir Next Regular"/>
              </a:rPr>
              <a:t> </a:t>
            </a:r>
            <a:r>
              <a:rPr lang="en-US" sz="1100" dirty="0" err="1">
                <a:latin typeface="Avenir Next Regular"/>
              </a:rPr>
              <a:t>utilizadas</a:t>
            </a:r>
            <a:r>
              <a:rPr lang="en-US" sz="1100" dirty="0">
                <a:latin typeface="Avenir Next Regular"/>
              </a:rPr>
              <a:t>.</a:t>
            </a:r>
          </a:p>
          <a:p>
            <a:pPr marL="171450" indent="-171450">
              <a:lnSpc>
                <a:spcPct val="130000"/>
              </a:lnSpc>
              <a:buClr>
                <a:srgbClr val="F36F2F"/>
              </a:buClr>
              <a:buFont typeface="Arial" panose="020B0604020202020204" pitchFamily="34" charset="0"/>
              <a:buChar char="•"/>
            </a:pPr>
            <a:endParaRPr lang="en-US" sz="1100" dirty="0">
              <a:latin typeface="Avenir Next Regular"/>
            </a:endParaRPr>
          </a:p>
          <a:p>
            <a:pPr marL="171450" indent="-171450">
              <a:buClr>
                <a:srgbClr val="F36F2F"/>
              </a:buClr>
              <a:buFont typeface="Wingdings" pitchFamily="2" charset="2"/>
              <a:buChar char="§"/>
            </a:pPr>
            <a:endParaRPr lang="en-US" sz="1100" dirty="0">
              <a:latin typeface="Avenir Next Regular"/>
              <a:cs typeface="Avenir Next Regular"/>
            </a:endParaRPr>
          </a:p>
          <a:p>
            <a:endParaRPr lang="en-US" sz="1100" dirty="0">
              <a:latin typeface="Avenir Next Regular"/>
              <a:cs typeface="Avenir Next Regular"/>
            </a:endParaRPr>
          </a:p>
        </p:txBody>
      </p:sp>
      <p:sp>
        <p:nvSpPr>
          <p:cNvPr id="17" name="Text Placeholder 59">
            <a:extLst>
              <a:ext uri="{FF2B5EF4-FFF2-40B4-BE49-F238E27FC236}">
                <a16:creationId xmlns:a16="http://schemas.microsoft.com/office/drawing/2014/main" id="{2458FCFE-A619-754C-B949-5CD5601D7186}"/>
              </a:ext>
            </a:extLst>
          </p:cNvPr>
          <p:cNvSpPr txBox="1">
            <a:spLocks/>
          </p:cNvSpPr>
          <p:nvPr/>
        </p:nvSpPr>
        <p:spPr>
          <a:xfrm>
            <a:off x="595050" y="2723513"/>
            <a:ext cx="4284854" cy="276254"/>
          </a:xfrm>
          <a:prstGeom prst="rect">
            <a:avLst/>
          </a:prstGeom>
        </p:spPr>
        <p:txBody>
          <a:bodyPr vert="horz" lIns="68567" tIns="34289" rIns="68567" bIns="34289" rtlCol="0">
            <a:normAutofit fontScale="92500" lnSpcReduction="20000"/>
          </a:bodyPr>
          <a:lstStyle>
            <a:lvl1pPr marL="0" indent="0" algn="l" defTabSz="685647" rtl="0" eaLnBrk="1" latinLnBrk="0" hangingPunct="1">
              <a:lnSpc>
                <a:spcPct val="120000"/>
              </a:lnSpc>
              <a:spcBef>
                <a:spcPts val="750"/>
              </a:spcBef>
              <a:buFont typeface="Arial" panose="020B0604020202020204" pitchFamily="34" charset="0"/>
              <a:buNone/>
              <a:defRPr sz="1100" kern="1200">
                <a:solidFill>
                  <a:srgbClr val="F27622"/>
                </a:solidFill>
                <a:latin typeface="Raleway" panose="020B00030301010600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sz="1400" dirty="0" err="1">
                <a:latin typeface="Avenir Next Regular"/>
                <a:cs typeface="Avenir Next Regular"/>
              </a:rPr>
              <a:t>Particularidades</a:t>
            </a:r>
            <a:endParaRPr lang="en-US" sz="1400" dirty="0">
              <a:latin typeface="Avenir Next Regular"/>
              <a:cs typeface="Avenir Next Regular"/>
            </a:endParaRPr>
          </a:p>
        </p:txBody>
      </p:sp>
      <p:pic>
        <p:nvPicPr>
          <p:cNvPr id="2" name="Imagen 1">
            <a:extLst>
              <a:ext uri="{FF2B5EF4-FFF2-40B4-BE49-F238E27FC236}">
                <a16:creationId xmlns:a16="http://schemas.microsoft.com/office/drawing/2014/main" id="{C0C3A90B-0AE6-D346-9656-EA37198E982D}"/>
              </a:ext>
            </a:extLst>
          </p:cNvPr>
          <p:cNvPicPr>
            <a:picLocks noChangeAspect="1"/>
          </p:cNvPicPr>
          <p:nvPr/>
        </p:nvPicPr>
        <p:blipFill>
          <a:blip r:embed="rId2"/>
          <a:stretch>
            <a:fillRect/>
          </a:stretch>
        </p:blipFill>
        <p:spPr>
          <a:xfrm>
            <a:off x="4022778" y="1218105"/>
            <a:ext cx="1243510" cy="459425"/>
          </a:xfrm>
          <a:prstGeom prst="rect">
            <a:avLst/>
          </a:prstGeom>
        </p:spPr>
      </p:pic>
      <p:pic>
        <p:nvPicPr>
          <p:cNvPr id="6" name="Imagen 5">
            <a:extLst>
              <a:ext uri="{FF2B5EF4-FFF2-40B4-BE49-F238E27FC236}">
                <a16:creationId xmlns:a16="http://schemas.microsoft.com/office/drawing/2014/main" id="{14C02605-A9AB-D04E-A828-EA15F9603C5F}"/>
              </a:ext>
            </a:extLst>
          </p:cNvPr>
          <p:cNvPicPr>
            <a:picLocks noChangeAspect="1"/>
          </p:cNvPicPr>
          <p:nvPr/>
        </p:nvPicPr>
        <p:blipFill>
          <a:blip r:embed="rId3"/>
          <a:stretch>
            <a:fillRect/>
          </a:stretch>
        </p:blipFill>
        <p:spPr>
          <a:xfrm>
            <a:off x="5359263" y="1893820"/>
            <a:ext cx="3207757" cy="2631876"/>
          </a:xfrm>
          <a:prstGeom prst="rect">
            <a:avLst/>
          </a:prstGeom>
        </p:spPr>
      </p:pic>
    </p:spTree>
    <p:extLst>
      <p:ext uri="{BB962C8B-B14F-4D97-AF65-F5344CB8AC3E}">
        <p14:creationId xmlns:p14="http://schemas.microsoft.com/office/powerpoint/2010/main" val="211989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838209" y="209550"/>
            <a:ext cx="7427119" cy="459424"/>
          </a:xfrm>
        </p:spPr>
        <p:txBody>
          <a:bodyPr/>
          <a:lstStyle/>
          <a:p>
            <a:r>
              <a:rPr lang="en-US" dirty="0" err="1">
                <a:latin typeface="Avenir Next Regular"/>
                <a:cs typeface="Avenir Next Regular"/>
              </a:rPr>
              <a:t>Actividades</a:t>
            </a:r>
            <a:r>
              <a:rPr lang="en-US" dirty="0">
                <a:latin typeface="Avenir Next Regular"/>
                <a:cs typeface="Avenir Next Regular"/>
              </a:rPr>
              <a:t> </a:t>
            </a:r>
            <a:r>
              <a:rPr lang="en-US" dirty="0" err="1">
                <a:latin typeface="Avenir Next Regular"/>
                <a:cs typeface="Avenir Next Regular"/>
              </a:rPr>
              <a:t>Generales</a:t>
            </a:r>
            <a:r>
              <a:rPr lang="en-US" dirty="0">
                <a:latin typeface="Avenir Next Regular"/>
                <a:cs typeface="Avenir Next Regular"/>
              </a:rPr>
              <a:t>: ZIP</a:t>
            </a:r>
          </a:p>
        </p:txBody>
      </p:sp>
      <p:sp>
        <p:nvSpPr>
          <p:cNvPr id="4" name="Text Placeholder 3"/>
          <p:cNvSpPr>
            <a:spLocks noGrp="1"/>
          </p:cNvSpPr>
          <p:nvPr>
            <p:ph type="body" sz="quarter" idx="17"/>
          </p:nvPr>
        </p:nvSpPr>
        <p:spPr>
          <a:xfrm>
            <a:off x="685800" y="742950"/>
            <a:ext cx="8000999" cy="459424"/>
          </a:xfrm>
        </p:spPr>
        <p:txBody>
          <a:bodyPr>
            <a:noAutofit/>
          </a:bodyPr>
          <a:lstStyle/>
          <a:p>
            <a:r>
              <a:rPr lang="en-US" sz="1100" dirty="0">
                <a:solidFill>
                  <a:schemeClr val="tx1">
                    <a:lumMod val="50000"/>
                    <a:lumOff val="50000"/>
                  </a:schemeClr>
                </a:solidFill>
                <a:latin typeface="Avenir Next Regular"/>
                <a:cs typeface="Avenir Next Regular"/>
              </a:rPr>
              <a:t>La </a:t>
            </a:r>
            <a:r>
              <a:rPr lang="en-US" sz="1100" dirty="0" err="1">
                <a:solidFill>
                  <a:schemeClr val="tx1">
                    <a:lumMod val="50000"/>
                    <a:lumOff val="50000"/>
                  </a:schemeClr>
                </a:solidFill>
                <a:latin typeface="Avenir Next Regular"/>
                <a:cs typeface="Avenir Next Regular"/>
              </a:rPr>
              <a:t>actividad</a:t>
            </a:r>
            <a:r>
              <a:rPr lang="en-US" sz="1100" dirty="0">
                <a:solidFill>
                  <a:schemeClr val="tx1">
                    <a:lumMod val="50000"/>
                    <a:lumOff val="50000"/>
                  </a:schemeClr>
                </a:solidFill>
                <a:latin typeface="Avenir Next Regular"/>
                <a:cs typeface="Avenir Next Regular"/>
              </a:rPr>
              <a:t> ZIP </a:t>
            </a:r>
            <a:r>
              <a:rPr lang="en-US" sz="1100" dirty="0" err="1">
                <a:solidFill>
                  <a:schemeClr val="tx1">
                    <a:lumMod val="50000"/>
                    <a:lumOff val="50000"/>
                  </a:schemeClr>
                </a:solidFill>
                <a:latin typeface="Avenir Next Regular"/>
                <a:cs typeface="Avenir Next Regular"/>
              </a:rPr>
              <a:t>permite</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realizar</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operaciones</a:t>
            </a:r>
            <a:r>
              <a:rPr lang="en-US" sz="1100" dirty="0">
                <a:solidFill>
                  <a:schemeClr val="tx1">
                    <a:lumMod val="50000"/>
                    <a:lumOff val="50000"/>
                  </a:schemeClr>
                </a:solidFill>
                <a:latin typeface="Avenir Next Regular"/>
                <a:cs typeface="Avenir Next Regular"/>
              </a:rPr>
              <a:t> de </a:t>
            </a:r>
            <a:r>
              <a:rPr lang="en-US" sz="1100" dirty="0" err="1">
                <a:solidFill>
                  <a:schemeClr val="tx1">
                    <a:lumMod val="50000"/>
                    <a:lumOff val="50000"/>
                  </a:schemeClr>
                </a:solidFill>
                <a:latin typeface="Avenir Next Regular"/>
                <a:cs typeface="Avenir Next Regular"/>
              </a:rPr>
              <a:t>compresión</a:t>
            </a:r>
            <a:r>
              <a:rPr lang="en-US" sz="1100" dirty="0">
                <a:solidFill>
                  <a:schemeClr val="tx1">
                    <a:lumMod val="50000"/>
                    <a:lumOff val="50000"/>
                  </a:schemeClr>
                </a:solidFill>
                <a:latin typeface="Avenir Next Regular"/>
                <a:cs typeface="Avenir Next Regular"/>
              </a:rPr>
              <a:t> y </a:t>
            </a:r>
            <a:r>
              <a:rPr lang="en-US" sz="1100" dirty="0" err="1">
                <a:solidFill>
                  <a:schemeClr val="tx1">
                    <a:lumMod val="50000"/>
                    <a:lumOff val="50000"/>
                  </a:schemeClr>
                </a:solidFill>
                <a:latin typeface="Avenir Next Regular"/>
                <a:cs typeface="Avenir Next Regular"/>
              </a:rPr>
              <a:t>descompresión</a:t>
            </a:r>
            <a:r>
              <a:rPr lang="en-US" sz="1100" dirty="0">
                <a:solidFill>
                  <a:schemeClr val="tx1">
                    <a:lumMod val="50000"/>
                    <a:lumOff val="50000"/>
                  </a:schemeClr>
                </a:solidFill>
                <a:latin typeface="Avenir Next Regular"/>
                <a:cs typeface="Avenir Next Regular"/>
              </a:rPr>
              <a:t> de </a:t>
            </a:r>
            <a:r>
              <a:rPr lang="en-US" sz="1100" dirty="0" err="1">
                <a:solidFill>
                  <a:schemeClr val="tx1">
                    <a:lumMod val="50000"/>
                    <a:lumOff val="50000"/>
                  </a:schemeClr>
                </a:solidFill>
                <a:latin typeface="Avenir Next Regular"/>
                <a:cs typeface="Avenir Next Regular"/>
              </a:rPr>
              <a:t>archivos</a:t>
            </a:r>
            <a:r>
              <a:rPr lang="en-US" sz="1100" dirty="0">
                <a:solidFill>
                  <a:schemeClr val="tx1">
                    <a:lumMod val="50000"/>
                    <a:lumOff val="50000"/>
                  </a:schemeClr>
                </a:solidFill>
                <a:latin typeface="Avenir Next Regular"/>
                <a:cs typeface="Avenir Next Regular"/>
              </a:rPr>
              <a:t> y </a:t>
            </a:r>
            <a:r>
              <a:rPr lang="en-US" sz="1100" dirty="0" err="1">
                <a:solidFill>
                  <a:schemeClr val="tx1">
                    <a:lumMod val="50000"/>
                    <a:lumOff val="50000"/>
                  </a:schemeClr>
                </a:solidFill>
                <a:latin typeface="Avenir Next Regular"/>
                <a:cs typeface="Avenir Next Regular"/>
              </a:rPr>
              <a:t>carpetas</a:t>
            </a:r>
            <a:r>
              <a:rPr lang="en-US" sz="1100" dirty="0">
                <a:solidFill>
                  <a:schemeClr val="tx1">
                    <a:lumMod val="50000"/>
                    <a:lumOff val="50000"/>
                  </a:schemeClr>
                </a:solidFill>
                <a:latin typeface="Avenir Next Regular"/>
                <a:cs typeface="Avenir Next Regular"/>
              </a:rPr>
              <a:t>.</a:t>
            </a:r>
          </a:p>
          <a:p>
            <a:endParaRPr lang="en-US" sz="1100" dirty="0">
              <a:solidFill>
                <a:schemeClr val="tx1">
                  <a:lumMod val="50000"/>
                  <a:lumOff val="50000"/>
                </a:schemeClr>
              </a:solidFill>
              <a:latin typeface="Avenir Next Regular"/>
              <a:cs typeface="Avenir Next Regular"/>
            </a:endParaRP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14</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pic>
        <p:nvPicPr>
          <p:cNvPr id="2" name="Imagen 1">
            <a:extLst>
              <a:ext uri="{FF2B5EF4-FFF2-40B4-BE49-F238E27FC236}">
                <a16:creationId xmlns:a16="http://schemas.microsoft.com/office/drawing/2014/main" id="{C6AE9093-63D7-0D47-A5A8-EE7633EEBC31}"/>
              </a:ext>
            </a:extLst>
          </p:cNvPr>
          <p:cNvPicPr>
            <a:picLocks noChangeAspect="1"/>
          </p:cNvPicPr>
          <p:nvPr/>
        </p:nvPicPr>
        <p:blipFill>
          <a:blip r:embed="rId2"/>
          <a:stretch>
            <a:fillRect/>
          </a:stretch>
        </p:blipFill>
        <p:spPr>
          <a:xfrm>
            <a:off x="4273549" y="1069024"/>
            <a:ext cx="1091220" cy="352548"/>
          </a:xfrm>
          <a:prstGeom prst="rect">
            <a:avLst/>
          </a:prstGeom>
        </p:spPr>
      </p:pic>
      <p:pic>
        <p:nvPicPr>
          <p:cNvPr id="6" name="Imagen 5">
            <a:extLst>
              <a:ext uri="{FF2B5EF4-FFF2-40B4-BE49-F238E27FC236}">
                <a16:creationId xmlns:a16="http://schemas.microsoft.com/office/drawing/2014/main" id="{903B8616-6A03-514D-9C75-5E2A1FDD15C5}"/>
              </a:ext>
            </a:extLst>
          </p:cNvPr>
          <p:cNvPicPr>
            <a:picLocks noChangeAspect="1"/>
          </p:cNvPicPr>
          <p:nvPr/>
        </p:nvPicPr>
        <p:blipFill>
          <a:blip r:embed="rId3"/>
          <a:stretch>
            <a:fillRect/>
          </a:stretch>
        </p:blipFill>
        <p:spPr>
          <a:xfrm>
            <a:off x="5350721" y="1633281"/>
            <a:ext cx="3549650" cy="2941894"/>
          </a:xfrm>
          <a:prstGeom prst="rect">
            <a:avLst/>
          </a:prstGeom>
        </p:spPr>
      </p:pic>
      <p:sp>
        <p:nvSpPr>
          <p:cNvPr id="13" name="Text Placeholder 58">
            <a:extLst>
              <a:ext uri="{FF2B5EF4-FFF2-40B4-BE49-F238E27FC236}">
                <a16:creationId xmlns:a16="http://schemas.microsoft.com/office/drawing/2014/main" id="{69AF20BD-1155-9247-971B-F52A9FA2871C}"/>
              </a:ext>
            </a:extLst>
          </p:cNvPr>
          <p:cNvSpPr>
            <a:spLocks noGrp="1"/>
          </p:cNvSpPr>
          <p:nvPr>
            <p:ph type="body" sz="quarter" idx="18"/>
          </p:nvPr>
        </p:nvSpPr>
        <p:spPr>
          <a:xfrm>
            <a:off x="609599" y="1907293"/>
            <a:ext cx="4648201" cy="2667881"/>
          </a:xfrm>
        </p:spPr>
        <p:txBody>
          <a:bodyPr>
            <a:normAutofit lnSpcReduction="10000"/>
          </a:bodyPr>
          <a:lstStyle/>
          <a:p>
            <a:pPr marL="171450" indent="-171450">
              <a:lnSpc>
                <a:spcPct val="130000"/>
              </a:lnSpc>
              <a:buClr>
                <a:srgbClr val="EB6C2E"/>
              </a:buClr>
              <a:buFont typeface="Wingdings" pitchFamily="2" charset="2"/>
              <a:buChar char="§"/>
            </a:pPr>
            <a:r>
              <a:rPr lang="en-US" sz="1100" dirty="0" err="1">
                <a:latin typeface="Avenir Next Regular"/>
              </a:rPr>
              <a:t>Cuando</a:t>
            </a:r>
            <a:r>
              <a:rPr lang="en-US" sz="1100" dirty="0">
                <a:latin typeface="Avenir Next Regular"/>
              </a:rPr>
              <a:t> es </a:t>
            </a:r>
            <a:r>
              <a:rPr lang="en-US" sz="1100" dirty="0" err="1">
                <a:latin typeface="Avenir Next Regular"/>
              </a:rPr>
              <a:t>necesario</a:t>
            </a:r>
            <a:r>
              <a:rPr lang="en-US" sz="1100" dirty="0">
                <a:latin typeface="Avenir Next Regular"/>
              </a:rPr>
              <a:t> </a:t>
            </a:r>
            <a:r>
              <a:rPr lang="en-US" sz="1100" dirty="0" err="1">
                <a:latin typeface="Avenir Next Regular"/>
              </a:rPr>
              <a:t>comprimir</a:t>
            </a:r>
            <a:r>
              <a:rPr lang="en-US" sz="1100" dirty="0">
                <a:latin typeface="Avenir Next Regular"/>
              </a:rPr>
              <a:t> o </a:t>
            </a:r>
            <a:r>
              <a:rPr lang="en-US" sz="1100" dirty="0" err="1">
                <a:latin typeface="Avenir Next Regular"/>
              </a:rPr>
              <a:t>descomprimir</a:t>
            </a:r>
            <a:r>
              <a:rPr lang="en-US" sz="1100" dirty="0">
                <a:latin typeface="Avenir Next Regular"/>
              </a:rPr>
              <a:t> un conjunto de </a:t>
            </a:r>
            <a:r>
              <a:rPr lang="en-US" sz="1100" dirty="0" err="1">
                <a:latin typeface="Avenir Next Regular"/>
              </a:rPr>
              <a:t>archivos</a:t>
            </a:r>
            <a:r>
              <a:rPr lang="en-US" sz="1100" dirty="0">
                <a:latin typeface="Avenir Next Regular"/>
              </a:rPr>
              <a:t>.</a:t>
            </a:r>
          </a:p>
          <a:p>
            <a:pPr marL="171450" indent="-171450">
              <a:lnSpc>
                <a:spcPct val="130000"/>
              </a:lnSpc>
              <a:buClr>
                <a:srgbClr val="EB6C2E"/>
              </a:buClr>
              <a:buFont typeface="Wingdings" pitchFamily="2" charset="2"/>
              <a:buChar char="§"/>
            </a:pPr>
            <a:r>
              <a:rPr lang="en-US" sz="1100" dirty="0">
                <a:latin typeface="Avenir Next Regular"/>
              </a:rPr>
              <a:t>Por </a:t>
            </a:r>
            <a:r>
              <a:rPr lang="en-US" sz="1100" dirty="0" err="1">
                <a:latin typeface="Avenir Next Regular"/>
              </a:rPr>
              <a:t>ejemplo</a:t>
            </a:r>
            <a:r>
              <a:rPr lang="en-US" sz="1100" dirty="0">
                <a:latin typeface="Avenir Next Regular"/>
              </a:rPr>
              <a:t>, al </a:t>
            </a:r>
            <a:r>
              <a:rPr lang="en-US" sz="1100" dirty="0" err="1">
                <a:latin typeface="Avenir Next Regular"/>
              </a:rPr>
              <a:t>finalizar</a:t>
            </a:r>
            <a:r>
              <a:rPr lang="en-US" sz="1100" dirty="0">
                <a:latin typeface="Avenir Next Regular"/>
              </a:rPr>
              <a:t> un </a:t>
            </a:r>
            <a:r>
              <a:rPr lang="en-US" sz="1100" dirty="0" err="1">
                <a:latin typeface="Avenir Next Regular"/>
              </a:rPr>
              <a:t>proceso</a:t>
            </a:r>
            <a:r>
              <a:rPr lang="en-US" sz="1100" dirty="0">
                <a:latin typeface="Avenir Next Regular"/>
              </a:rPr>
              <a:t> </a:t>
            </a:r>
            <a:r>
              <a:rPr lang="en-US" sz="1100" dirty="0" err="1">
                <a:latin typeface="Avenir Next Regular"/>
              </a:rPr>
              <a:t>puede</a:t>
            </a:r>
            <a:r>
              <a:rPr lang="en-US" sz="1100" dirty="0">
                <a:latin typeface="Avenir Next Regular"/>
              </a:rPr>
              <a:t> ser </a:t>
            </a:r>
            <a:r>
              <a:rPr lang="en-US" sz="1100" dirty="0" err="1">
                <a:latin typeface="Avenir Next Regular"/>
              </a:rPr>
              <a:t>requerido</a:t>
            </a:r>
            <a:r>
              <a:rPr lang="en-US" sz="1100" dirty="0">
                <a:latin typeface="Avenir Next Regular"/>
              </a:rPr>
              <a:t> </a:t>
            </a:r>
            <a:r>
              <a:rPr lang="en-US" sz="1100" dirty="0" err="1">
                <a:latin typeface="Avenir Next Regular"/>
              </a:rPr>
              <a:t>comprimir</a:t>
            </a:r>
            <a:r>
              <a:rPr lang="en-US" sz="1100" dirty="0">
                <a:latin typeface="Avenir Next Regular"/>
              </a:rPr>
              <a:t> un conjunto de </a:t>
            </a:r>
            <a:r>
              <a:rPr lang="en-US" sz="1100" dirty="0" err="1">
                <a:latin typeface="Avenir Next Regular"/>
              </a:rPr>
              <a:t>archivos</a:t>
            </a:r>
            <a:r>
              <a:rPr lang="en-US" sz="1100" dirty="0">
                <a:latin typeface="Avenir Next Regular"/>
              </a:rPr>
              <a:t> y </a:t>
            </a:r>
            <a:r>
              <a:rPr lang="en-US" sz="1100" dirty="0" err="1">
                <a:latin typeface="Avenir Next Regular"/>
              </a:rPr>
              <a:t>dejar</a:t>
            </a:r>
            <a:r>
              <a:rPr lang="en-US" sz="1100" dirty="0">
                <a:latin typeface="Avenir Next Regular"/>
              </a:rPr>
              <a:t> disponible </a:t>
            </a:r>
            <a:r>
              <a:rPr lang="en-US" sz="1100" dirty="0" err="1">
                <a:latin typeface="Avenir Next Regular"/>
              </a:rPr>
              <a:t>esos</a:t>
            </a:r>
            <a:r>
              <a:rPr lang="en-US" sz="1100" dirty="0">
                <a:latin typeface="Avenir Next Regular"/>
              </a:rPr>
              <a:t> </a:t>
            </a:r>
            <a:r>
              <a:rPr lang="en-US" sz="1100" dirty="0" err="1">
                <a:latin typeface="Avenir Next Regular"/>
              </a:rPr>
              <a:t>archivos</a:t>
            </a:r>
            <a:r>
              <a:rPr lang="en-US" sz="1100" dirty="0">
                <a:latin typeface="Avenir Next Regular"/>
              </a:rPr>
              <a:t> </a:t>
            </a:r>
            <a:r>
              <a:rPr lang="en-US" sz="1100" dirty="0" err="1">
                <a:latin typeface="Avenir Next Regular"/>
              </a:rPr>
              <a:t>en</a:t>
            </a:r>
            <a:r>
              <a:rPr lang="en-US" sz="1100" dirty="0">
                <a:latin typeface="Avenir Next Regular"/>
              </a:rPr>
              <a:t> un FTP, la </a:t>
            </a:r>
            <a:r>
              <a:rPr lang="en-US" sz="1100" dirty="0" err="1">
                <a:latin typeface="Avenir Next Regular"/>
              </a:rPr>
              <a:t>salida</a:t>
            </a:r>
            <a:r>
              <a:rPr lang="en-US" sz="1100" dirty="0">
                <a:latin typeface="Avenir Next Regular"/>
              </a:rPr>
              <a:t> de </a:t>
            </a:r>
            <a:r>
              <a:rPr lang="en-US" sz="1100" dirty="0" err="1">
                <a:latin typeface="Avenir Next Regular"/>
              </a:rPr>
              <a:t>esta</a:t>
            </a:r>
            <a:r>
              <a:rPr lang="en-US" sz="1100" dirty="0">
                <a:latin typeface="Avenir Next Regular"/>
              </a:rPr>
              <a:t> </a:t>
            </a:r>
            <a:r>
              <a:rPr lang="en-US" sz="1100" dirty="0" err="1">
                <a:latin typeface="Avenir Next Regular"/>
              </a:rPr>
              <a:t>actividad</a:t>
            </a:r>
            <a:r>
              <a:rPr lang="en-US" sz="1100" dirty="0">
                <a:latin typeface="Avenir Next Regular"/>
              </a:rPr>
              <a:t> </a:t>
            </a:r>
            <a:r>
              <a:rPr lang="en-US" sz="1100" dirty="0" err="1">
                <a:latin typeface="Avenir Next Regular"/>
              </a:rPr>
              <a:t>podria</a:t>
            </a:r>
            <a:r>
              <a:rPr lang="en-US" sz="1100" dirty="0">
                <a:latin typeface="Avenir Next Regular"/>
              </a:rPr>
              <a:t> ser </a:t>
            </a:r>
            <a:r>
              <a:rPr lang="en-US" sz="1100" dirty="0" err="1">
                <a:latin typeface="Avenir Next Regular"/>
              </a:rPr>
              <a:t>utilizada</a:t>
            </a:r>
            <a:r>
              <a:rPr lang="en-US" sz="1100" dirty="0">
                <a:latin typeface="Avenir Next Regular"/>
              </a:rPr>
              <a:t> </a:t>
            </a:r>
            <a:r>
              <a:rPr lang="en-US" sz="1100" dirty="0" err="1">
                <a:latin typeface="Avenir Next Regular"/>
              </a:rPr>
              <a:t>como</a:t>
            </a:r>
            <a:r>
              <a:rPr lang="en-US" sz="1100" dirty="0">
                <a:latin typeface="Avenir Next Regular"/>
              </a:rPr>
              <a:t> entrada a la </a:t>
            </a:r>
            <a:r>
              <a:rPr lang="en-US" sz="1100" dirty="0" err="1">
                <a:latin typeface="Avenir Next Regular"/>
              </a:rPr>
              <a:t>actividad</a:t>
            </a:r>
            <a:r>
              <a:rPr lang="en-US" sz="1100" dirty="0">
                <a:latin typeface="Avenir Next Regular"/>
              </a:rPr>
              <a:t> FTP para </a:t>
            </a:r>
            <a:r>
              <a:rPr lang="en-US" sz="1100" dirty="0" err="1">
                <a:latin typeface="Avenir Next Regular"/>
              </a:rPr>
              <a:t>cumplir</a:t>
            </a:r>
            <a:r>
              <a:rPr lang="en-US" sz="1100" dirty="0">
                <a:latin typeface="Avenir Next Regular"/>
              </a:rPr>
              <a:t> con el </a:t>
            </a:r>
            <a:r>
              <a:rPr lang="en-US" sz="1100" dirty="0" err="1">
                <a:latin typeface="Avenir Next Regular"/>
              </a:rPr>
              <a:t>requerimiento</a:t>
            </a:r>
            <a:r>
              <a:rPr lang="en-US" sz="1100" dirty="0">
                <a:latin typeface="Avenir Next Regular"/>
              </a:rPr>
              <a:t>.</a:t>
            </a:r>
          </a:p>
          <a:p>
            <a:pPr marL="171450" indent="-171450">
              <a:lnSpc>
                <a:spcPct val="130000"/>
              </a:lnSpc>
              <a:buClr>
                <a:srgbClr val="EB6C2E"/>
              </a:buClr>
              <a:buFont typeface="Wingdings" pitchFamily="2" charset="2"/>
              <a:buChar char="§"/>
            </a:pPr>
            <a:r>
              <a:rPr lang="en-US" sz="1100" dirty="0" err="1">
                <a:latin typeface="Avenir Next Regular"/>
              </a:rPr>
              <a:t>También</a:t>
            </a:r>
            <a:r>
              <a:rPr lang="en-US" sz="1100" dirty="0">
                <a:latin typeface="Avenir Next Regular"/>
              </a:rPr>
              <a:t>, a la </a:t>
            </a:r>
            <a:r>
              <a:rPr lang="en-US" sz="1100" dirty="0" err="1">
                <a:latin typeface="Avenir Next Regular"/>
              </a:rPr>
              <a:t>inversa</a:t>
            </a:r>
            <a:r>
              <a:rPr lang="en-US" sz="1100" dirty="0">
                <a:latin typeface="Avenir Next Regular"/>
              </a:rPr>
              <a:t>, para el </a:t>
            </a:r>
            <a:r>
              <a:rPr lang="en-US" sz="1100" dirty="0" err="1">
                <a:latin typeface="Avenir Next Regular"/>
              </a:rPr>
              <a:t>inicio</a:t>
            </a:r>
            <a:r>
              <a:rPr lang="en-US" sz="1100" dirty="0">
                <a:latin typeface="Avenir Next Regular"/>
              </a:rPr>
              <a:t> de un </a:t>
            </a:r>
            <a:r>
              <a:rPr lang="en-US" sz="1100" dirty="0" err="1">
                <a:latin typeface="Avenir Next Regular"/>
              </a:rPr>
              <a:t>proceso</a:t>
            </a:r>
            <a:r>
              <a:rPr lang="en-US" sz="1100" dirty="0">
                <a:latin typeface="Avenir Next Regular"/>
              </a:rPr>
              <a:t> </a:t>
            </a:r>
            <a:r>
              <a:rPr lang="en-US" sz="1100" dirty="0" err="1">
                <a:latin typeface="Avenir Next Regular"/>
              </a:rPr>
              <a:t>podría</a:t>
            </a:r>
            <a:r>
              <a:rPr lang="en-US" sz="1100" dirty="0">
                <a:latin typeface="Avenir Next Regular"/>
              </a:rPr>
              <a:t> ser </a:t>
            </a:r>
            <a:r>
              <a:rPr lang="en-US" sz="1100" dirty="0" err="1">
                <a:latin typeface="Avenir Next Regular"/>
              </a:rPr>
              <a:t>necesario</a:t>
            </a:r>
            <a:r>
              <a:rPr lang="en-US" sz="1100" dirty="0">
                <a:latin typeface="Avenir Next Regular"/>
              </a:rPr>
              <a:t> </a:t>
            </a:r>
            <a:r>
              <a:rPr lang="en-US" sz="1100" dirty="0" err="1">
                <a:latin typeface="Avenir Next Regular"/>
              </a:rPr>
              <a:t>descomprimir</a:t>
            </a:r>
            <a:r>
              <a:rPr lang="en-US" sz="1100" dirty="0">
                <a:latin typeface="Avenir Next Regular"/>
              </a:rPr>
              <a:t> un conjunto de </a:t>
            </a:r>
            <a:r>
              <a:rPr lang="en-US" sz="1100" dirty="0" err="1">
                <a:latin typeface="Avenir Next Regular"/>
              </a:rPr>
              <a:t>archivos</a:t>
            </a:r>
            <a:r>
              <a:rPr lang="en-US" sz="1100" dirty="0">
                <a:latin typeface="Avenir Next Regular"/>
              </a:rPr>
              <a:t> </a:t>
            </a:r>
            <a:r>
              <a:rPr lang="en-US" sz="1100" dirty="0" err="1">
                <a:latin typeface="Avenir Next Regular"/>
              </a:rPr>
              <a:t>ubicados</a:t>
            </a:r>
            <a:r>
              <a:rPr lang="en-US" sz="1100" dirty="0">
                <a:latin typeface="Avenir Next Regular"/>
              </a:rPr>
              <a:t> </a:t>
            </a:r>
            <a:r>
              <a:rPr lang="en-US" sz="1100" dirty="0" err="1">
                <a:latin typeface="Avenir Next Regular"/>
              </a:rPr>
              <a:t>en</a:t>
            </a:r>
            <a:r>
              <a:rPr lang="en-US" sz="1100" dirty="0">
                <a:latin typeface="Avenir Next Regular"/>
              </a:rPr>
              <a:t> un ZIP </a:t>
            </a:r>
            <a:r>
              <a:rPr lang="en-US" sz="1100" dirty="0" err="1">
                <a:latin typeface="Avenir Next Regular"/>
              </a:rPr>
              <a:t>en</a:t>
            </a:r>
            <a:r>
              <a:rPr lang="en-US" sz="1100" dirty="0">
                <a:latin typeface="Avenir Next Regular"/>
              </a:rPr>
              <a:t> una </a:t>
            </a:r>
            <a:r>
              <a:rPr lang="en-US" sz="1100" dirty="0" err="1">
                <a:latin typeface="Avenir Next Regular"/>
              </a:rPr>
              <a:t>carpeta</a:t>
            </a:r>
            <a:r>
              <a:rPr lang="en-US" sz="1100" dirty="0">
                <a:latin typeface="Avenir Next Regular"/>
              </a:rPr>
              <a:t> FTP. La </a:t>
            </a:r>
            <a:r>
              <a:rPr lang="en-US" sz="1100" dirty="0" err="1">
                <a:latin typeface="Avenir Next Regular"/>
              </a:rPr>
              <a:t>salida</a:t>
            </a:r>
            <a:r>
              <a:rPr lang="en-US" sz="1100" dirty="0">
                <a:latin typeface="Avenir Next Regular"/>
              </a:rPr>
              <a:t> de una </a:t>
            </a:r>
            <a:r>
              <a:rPr lang="en-US" sz="1100" dirty="0" err="1">
                <a:latin typeface="Avenir Next Regular"/>
              </a:rPr>
              <a:t>actividad</a:t>
            </a:r>
            <a:r>
              <a:rPr lang="en-US" sz="1100" dirty="0">
                <a:latin typeface="Avenir Next Regular"/>
              </a:rPr>
              <a:t> FTP que </a:t>
            </a:r>
            <a:r>
              <a:rPr lang="en-US" sz="1100" dirty="0" err="1">
                <a:latin typeface="Avenir Next Regular"/>
              </a:rPr>
              <a:t>devuelve</a:t>
            </a:r>
            <a:r>
              <a:rPr lang="en-US" sz="1100" dirty="0">
                <a:latin typeface="Avenir Next Regular"/>
              </a:rPr>
              <a:t> el ZIP </a:t>
            </a:r>
            <a:r>
              <a:rPr lang="en-US" sz="1100" dirty="0" err="1">
                <a:latin typeface="Avenir Next Regular"/>
              </a:rPr>
              <a:t>puede</a:t>
            </a:r>
            <a:r>
              <a:rPr lang="en-US" sz="1100" dirty="0">
                <a:latin typeface="Avenir Next Regular"/>
              </a:rPr>
              <a:t> ser </a:t>
            </a:r>
            <a:r>
              <a:rPr lang="en-US" sz="1100" dirty="0" err="1">
                <a:latin typeface="Avenir Next Regular"/>
              </a:rPr>
              <a:t>tomada</a:t>
            </a:r>
            <a:r>
              <a:rPr lang="en-US" sz="1100" dirty="0">
                <a:latin typeface="Avenir Next Regular"/>
              </a:rPr>
              <a:t> </a:t>
            </a:r>
            <a:r>
              <a:rPr lang="en-US" sz="1100" dirty="0" err="1">
                <a:latin typeface="Avenir Next Regular"/>
              </a:rPr>
              <a:t>como</a:t>
            </a:r>
            <a:r>
              <a:rPr lang="en-US" sz="1100" dirty="0">
                <a:latin typeface="Avenir Next Regular"/>
              </a:rPr>
              <a:t> entrada a </a:t>
            </a:r>
            <a:r>
              <a:rPr lang="en-US" sz="1100" dirty="0" err="1">
                <a:latin typeface="Avenir Next Regular"/>
              </a:rPr>
              <a:t>esta</a:t>
            </a:r>
            <a:r>
              <a:rPr lang="en-US" sz="1100" dirty="0">
                <a:latin typeface="Avenir Next Regular"/>
              </a:rPr>
              <a:t> </a:t>
            </a:r>
            <a:r>
              <a:rPr lang="en-US" sz="1100" dirty="0" err="1">
                <a:latin typeface="Avenir Next Regular"/>
              </a:rPr>
              <a:t>actividad</a:t>
            </a:r>
            <a:r>
              <a:rPr lang="en-US" sz="1100" dirty="0">
                <a:latin typeface="Avenir Next Regular"/>
              </a:rPr>
              <a:t> para </a:t>
            </a:r>
            <a:r>
              <a:rPr lang="en-US" sz="1100" dirty="0" err="1">
                <a:latin typeface="Avenir Next Regular"/>
              </a:rPr>
              <a:t>descomprimir</a:t>
            </a:r>
            <a:r>
              <a:rPr lang="en-US" sz="1100" dirty="0">
                <a:latin typeface="Avenir Next Regular"/>
              </a:rPr>
              <a:t> </a:t>
            </a:r>
            <a:r>
              <a:rPr lang="en-US" sz="1100" dirty="0" err="1">
                <a:latin typeface="Avenir Next Regular"/>
              </a:rPr>
              <a:t>esos</a:t>
            </a:r>
            <a:r>
              <a:rPr lang="en-US" sz="1100" dirty="0">
                <a:latin typeface="Avenir Next Regular"/>
              </a:rPr>
              <a:t> </a:t>
            </a:r>
            <a:r>
              <a:rPr lang="en-US" sz="1100" dirty="0" err="1">
                <a:latin typeface="Avenir Next Regular"/>
              </a:rPr>
              <a:t>archivos</a:t>
            </a:r>
            <a:r>
              <a:rPr lang="en-US" sz="1100" dirty="0">
                <a:latin typeface="Avenir Next Regular"/>
              </a:rPr>
              <a:t>. </a:t>
            </a:r>
          </a:p>
          <a:p>
            <a:endParaRPr lang="en-US" sz="1100" dirty="0">
              <a:latin typeface="Avenir Next Regular"/>
              <a:cs typeface="Avenir Next Regular"/>
            </a:endParaRPr>
          </a:p>
        </p:txBody>
      </p:sp>
      <p:sp>
        <p:nvSpPr>
          <p:cNvPr id="14" name="Text Placeholder 59">
            <a:extLst>
              <a:ext uri="{FF2B5EF4-FFF2-40B4-BE49-F238E27FC236}">
                <a16:creationId xmlns:a16="http://schemas.microsoft.com/office/drawing/2014/main" id="{4EC9F939-08C8-414E-B9C6-E6C26F36A05B}"/>
              </a:ext>
            </a:extLst>
          </p:cNvPr>
          <p:cNvSpPr>
            <a:spLocks noGrp="1"/>
          </p:cNvSpPr>
          <p:nvPr>
            <p:ph type="body" sz="quarter" idx="19"/>
          </p:nvPr>
        </p:nvSpPr>
        <p:spPr>
          <a:xfrm>
            <a:off x="609600" y="1657739"/>
            <a:ext cx="4284854" cy="276254"/>
          </a:xfrm>
        </p:spPr>
        <p:txBody>
          <a:bodyPr>
            <a:normAutofit fontScale="92500" lnSpcReduction="20000"/>
          </a:bodyPr>
          <a:lstStyle/>
          <a:p>
            <a:r>
              <a:rPr lang="en-US" sz="1400" dirty="0" err="1">
                <a:latin typeface="Avenir Next Regular"/>
                <a:cs typeface="Avenir Next Regular"/>
              </a:rPr>
              <a:t>Cuándo</a:t>
            </a:r>
            <a:r>
              <a:rPr lang="en-US" sz="1400" dirty="0">
                <a:latin typeface="Avenir Next Regular"/>
                <a:cs typeface="Avenir Next Regular"/>
              </a:rPr>
              <a:t> se </a:t>
            </a:r>
            <a:r>
              <a:rPr lang="en-US" sz="1400" dirty="0" err="1">
                <a:latin typeface="Avenir Next Regular"/>
                <a:cs typeface="Avenir Next Regular"/>
              </a:rPr>
              <a:t>utiliza</a:t>
            </a:r>
            <a:r>
              <a:rPr lang="en-US" sz="1400" dirty="0">
                <a:latin typeface="Avenir Next Regular"/>
                <a:cs typeface="Avenir Next Regular"/>
              </a:rPr>
              <a:t>?</a:t>
            </a:r>
          </a:p>
        </p:txBody>
      </p:sp>
    </p:spTree>
    <p:extLst>
      <p:ext uri="{BB962C8B-B14F-4D97-AF65-F5344CB8AC3E}">
        <p14:creationId xmlns:p14="http://schemas.microsoft.com/office/powerpoint/2010/main" val="2685095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2"/>
          <p:cNvSpPr txBox="1">
            <a:spLocks/>
          </p:cNvSpPr>
          <p:nvPr/>
        </p:nvSpPr>
        <p:spPr>
          <a:xfrm>
            <a:off x="838209" y="209550"/>
            <a:ext cx="7427119" cy="459424"/>
          </a:xfrm>
          <a:prstGeom prst="rect">
            <a:avLst/>
          </a:prstGeom>
        </p:spPr>
        <p:txBody>
          <a:bodyPr vert="horz" lIns="68567" tIns="34289" rIns="68567" bIns="34289" rtlCol="0">
            <a:noAutofit/>
          </a:bodyPr>
          <a:lstStyle>
            <a:lvl1pPr marL="0" indent="0" algn="ctr" defTabSz="685800" rtl="0" eaLnBrk="1" latinLnBrk="0" hangingPunct="1">
              <a:lnSpc>
                <a:spcPct val="120000"/>
              </a:lnSpc>
              <a:spcBef>
                <a:spcPts val="750"/>
              </a:spcBef>
              <a:buFont typeface="Arial" panose="020B0604020202020204" pitchFamily="34" charset="0"/>
              <a:buNone/>
              <a:defRPr sz="2700" kern="1200">
                <a:solidFill>
                  <a:srgbClr val="F36F2F"/>
                </a:solidFill>
                <a:latin typeface="Raleway" panose="020B0003030101060003" pitchFamily="34" charset="0"/>
                <a:ea typeface="Roboto" panose="02000000000000000000" pitchFamily="2" charset="0"/>
                <a:cs typeface="+mn-cs"/>
              </a:defRPr>
            </a:lvl1pPr>
            <a:lvl2pPr marL="342900" indent="0" algn="l" defTabSz="685800"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800" indent="0" algn="l" defTabSz="685800"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700" indent="0" algn="l" defTabSz="685800"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600" indent="0" algn="l" defTabSz="685800"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sz="3200" dirty="0" err="1">
                <a:latin typeface="Avenir Next Regular"/>
                <a:cs typeface="Avenir Next Regular"/>
              </a:rPr>
              <a:t>Clase</a:t>
            </a:r>
            <a:r>
              <a:rPr lang="en-US" sz="3200">
                <a:latin typeface="Avenir Next Regular"/>
                <a:cs typeface="Avenir Next Regular"/>
              </a:rPr>
              <a:t> 04-Agenda</a:t>
            </a:r>
            <a:endParaRPr lang="en-US" sz="3200" dirty="0">
              <a:latin typeface="Avenir Next Regular"/>
              <a:cs typeface="Avenir Next Regular"/>
            </a:endParaRPr>
          </a:p>
        </p:txBody>
      </p:sp>
      <p:sp>
        <p:nvSpPr>
          <p:cNvPr id="34" name="Text Placeholder 3"/>
          <p:cNvSpPr txBox="1">
            <a:spLocks/>
          </p:cNvSpPr>
          <p:nvPr/>
        </p:nvSpPr>
        <p:spPr>
          <a:xfrm>
            <a:off x="1828809" y="742950"/>
            <a:ext cx="5486333" cy="459424"/>
          </a:xfrm>
          <a:prstGeom prst="rect">
            <a:avLst/>
          </a:prstGeom>
        </p:spPr>
        <p:txBody>
          <a:bodyPr vert="horz" lIns="68567" tIns="34289" rIns="68567" bIns="34289" rtlCol="0">
            <a:normAutofit/>
          </a:bodyPr>
          <a:lstStyle>
            <a:lvl1pPr marL="0" indent="0" algn="ctr" defTabSz="685800"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900" indent="0" algn="l" defTabSz="685800"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800" indent="0" algn="l" defTabSz="685800"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700" indent="0" algn="l" defTabSz="685800"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600" indent="0" algn="l" defTabSz="685800"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endParaRPr lang="en-US" dirty="0">
              <a:solidFill>
                <a:srgbClr val="44546A">
                  <a:lumMod val="75000"/>
                </a:srgbClr>
              </a:solidFill>
              <a:latin typeface="Avenir Next Regular"/>
              <a:cs typeface="Avenir Next Regular"/>
            </a:endParaRPr>
          </a:p>
        </p:txBody>
      </p:sp>
      <p:sp>
        <p:nvSpPr>
          <p:cNvPr id="14" name="Text Placeholder 58">
            <a:extLst>
              <a:ext uri="{FF2B5EF4-FFF2-40B4-BE49-F238E27FC236}">
                <a16:creationId xmlns:a16="http://schemas.microsoft.com/office/drawing/2014/main" id="{AFFBD2CC-4331-6C43-8711-01B0FB158090}"/>
              </a:ext>
            </a:extLst>
          </p:cNvPr>
          <p:cNvSpPr txBox="1">
            <a:spLocks/>
          </p:cNvSpPr>
          <p:nvPr/>
        </p:nvSpPr>
        <p:spPr>
          <a:xfrm>
            <a:off x="4453698" y="921551"/>
            <a:ext cx="4385501" cy="1887560"/>
          </a:xfrm>
          <a:prstGeom prst="rect">
            <a:avLst/>
          </a:prstGeom>
        </p:spPr>
        <p:txBody>
          <a:bodyPr vert="horz" lIns="68567" tIns="34289" rIns="68567" bIns="34289" rtlCol="0">
            <a:noAutofit/>
          </a:bodyPr>
          <a:lstStyle>
            <a:lvl1pPr marL="0" indent="0" algn="l" defTabSz="685647"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endParaRPr lang="en-US" dirty="0">
              <a:latin typeface="Avenir Next Regular"/>
              <a:cs typeface="Avenir Next Regular"/>
            </a:endParaRPr>
          </a:p>
        </p:txBody>
      </p:sp>
      <p:sp>
        <p:nvSpPr>
          <p:cNvPr id="16" name="Rectangle 147">
            <a:extLst>
              <a:ext uri="{FF2B5EF4-FFF2-40B4-BE49-F238E27FC236}">
                <a16:creationId xmlns:a16="http://schemas.microsoft.com/office/drawing/2014/main" id="{F0F7F122-AA8C-4F46-9EA6-D7A714F7796E}"/>
              </a:ext>
            </a:extLst>
          </p:cNvPr>
          <p:cNvSpPr/>
          <p:nvPr/>
        </p:nvSpPr>
        <p:spPr>
          <a:xfrm>
            <a:off x="3172391" y="972662"/>
            <a:ext cx="76688" cy="3732688"/>
          </a:xfrm>
          <a:prstGeom prst="rect">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a:p>
        </p:txBody>
      </p:sp>
      <p:sp>
        <p:nvSpPr>
          <p:cNvPr id="13" name="Rectangle 147">
            <a:extLst>
              <a:ext uri="{FF2B5EF4-FFF2-40B4-BE49-F238E27FC236}">
                <a16:creationId xmlns:a16="http://schemas.microsoft.com/office/drawing/2014/main" id="{ED531A1C-023F-104D-AE56-D9A929810990}"/>
              </a:ext>
            </a:extLst>
          </p:cNvPr>
          <p:cNvSpPr/>
          <p:nvPr/>
        </p:nvSpPr>
        <p:spPr>
          <a:xfrm flipH="1">
            <a:off x="5691511" y="942767"/>
            <a:ext cx="76688" cy="3732688"/>
          </a:xfrm>
          <a:prstGeom prst="rect">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a:p>
        </p:txBody>
      </p:sp>
      <p:pic>
        <p:nvPicPr>
          <p:cNvPr id="15" name="Imagen 14">
            <a:extLst>
              <a:ext uri="{FF2B5EF4-FFF2-40B4-BE49-F238E27FC236}">
                <a16:creationId xmlns:a16="http://schemas.microsoft.com/office/drawing/2014/main" id="{8746BA49-A688-BB0C-6BAA-4B74E46D28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03912" y="3485536"/>
            <a:ext cx="1099572" cy="1100646"/>
          </a:xfrm>
          <a:prstGeom prst="rect">
            <a:avLst/>
          </a:prstGeom>
        </p:spPr>
      </p:pic>
      <p:sp>
        <p:nvSpPr>
          <p:cNvPr id="3" name="Marcador de texto 2">
            <a:extLst>
              <a:ext uri="{FF2B5EF4-FFF2-40B4-BE49-F238E27FC236}">
                <a16:creationId xmlns:a16="http://schemas.microsoft.com/office/drawing/2014/main" id="{BDBA46F9-2175-0574-41FA-BF7A75F5E58C}"/>
              </a:ext>
            </a:extLst>
          </p:cNvPr>
          <p:cNvSpPr>
            <a:spLocks noGrp="1"/>
          </p:cNvSpPr>
          <p:nvPr>
            <p:ph type="body" sz="quarter" idx="18"/>
          </p:nvPr>
        </p:nvSpPr>
        <p:spPr/>
        <p:txBody>
          <a:bodyPr/>
          <a:lstStyle/>
          <a:p>
            <a:endParaRPr lang="es-AR"/>
          </a:p>
        </p:txBody>
      </p:sp>
      <p:sp>
        <p:nvSpPr>
          <p:cNvPr id="4" name="Text Placeholder 58">
            <a:extLst>
              <a:ext uri="{FF2B5EF4-FFF2-40B4-BE49-F238E27FC236}">
                <a16:creationId xmlns:a16="http://schemas.microsoft.com/office/drawing/2014/main" id="{F11903E9-6FFB-788F-DA12-EB9836805CB8}"/>
              </a:ext>
            </a:extLst>
          </p:cNvPr>
          <p:cNvSpPr txBox="1">
            <a:spLocks/>
          </p:cNvSpPr>
          <p:nvPr/>
        </p:nvSpPr>
        <p:spPr>
          <a:xfrm>
            <a:off x="200591" y="927699"/>
            <a:ext cx="2971800" cy="2023606"/>
          </a:xfrm>
          <a:prstGeom prst="rect">
            <a:avLst/>
          </a:prstGeom>
        </p:spPr>
        <p:txBody>
          <a:bodyPr vert="horz" lIns="68567" tIns="34289" rIns="68567" bIns="34289" rtlCol="0">
            <a:noAutofit/>
          </a:bodyPr>
          <a:lstStyle>
            <a:lvl1pPr marL="0" indent="0" algn="l" defTabSz="685647"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buClr>
                <a:srgbClr val="FF6600"/>
              </a:buClr>
            </a:pPr>
            <a:r>
              <a:rPr lang="es-AR" sz="1400" b="1" dirty="0">
                <a:solidFill>
                  <a:srgbClr val="F36F2F"/>
                </a:solidFill>
                <a:latin typeface="Avenir Next Demi Bold" panose="020B0503020202020204" pitchFamily="34" charset="0"/>
              </a:rPr>
              <a:t>Actividades de Propósito General</a:t>
            </a:r>
          </a:p>
          <a:p>
            <a:pPr marL="171450" indent="-171450">
              <a:buClr>
                <a:srgbClr val="F36F2F"/>
              </a:buClr>
              <a:buFont typeface="Wingdings" pitchFamily="2" charset="2"/>
              <a:buChar char="§"/>
            </a:pPr>
            <a:r>
              <a:rPr lang="es-AR" sz="800" dirty="0">
                <a:latin typeface="Avenir Next Regular"/>
              </a:rPr>
              <a:t>Assembly Activity</a:t>
            </a:r>
          </a:p>
          <a:p>
            <a:pPr marL="171450" indent="-171450">
              <a:buClr>
                <a:srgbClr val="F36F2F"/>
              </a:buClr>
              <a:buFont typeface="Wingdings" pitchFamily="2" charset="2"/>
              <a:buChar char="§"/>
            </a:pPr>
            <a:r>
              <a:rPr lang="es-AR" sz="800" dirty="0">
                <a:latin typeface="Avenir Next Regular"/>
              </a:rPr>
              <a:t>TCP Activity</a:t>
            </a:r>
          </a:p>
          <a:p>
            <a:pPr marL="171450" indent="-171450">
              <a:buClr>
                <a:srgbClr val="F36F2F"/>
              </a:buClr>
              <a:buFont typeface="Wingdings" pitchFamily="2" charset="2"/>
              <a:buChar char="§"/>
            </a:pPr>
            <a:r>
              <a:rPr lang="es-AR" sz="800" dirty="0">
                <a:latin typeface="Avenir Next Regular"/>
              </a:rPr>
              <a:t>REST Activity</a:t>
            </a:r>
          </a:p>
          <a:p>
            <a:pPr marL="171450" indent="-171450">
              <a:buClr>
                <a:srgbClr val="F36F2F"/>
              </a:buClr>
              <a:buFont typeface="Wingdings" pitchFamily="2" charset="2"/>
              <a:buChar char="§"/>
            </a:pPr>
            <a:r>
              <a:rPr lang="es-AR" sz="800" dirty="0">
                <a:latin typeface="Avenir Next Regular"/>
              </a:rPr>
              <a:t>File Activity</a:t>
            </a:r>
          </a:p>
          <a:p>
            <a:pPr marL="171450" indent="-171450">
              <a:buClr>
                <a:srgbClr val="F36F2F"/>
              </a:buClr>
              <a:buFont typeface="Wingdings" pitchFamily="2" charset="2"/>
              <a:buChar char="§"/>
            </a:pPr>
            <a:r>
              <a:rPr lang="es-AR" sz="800" dirty="0">
                <a:latin typeface="Avenir Next Regular"/>
              </a:rPr>
              <a:t>FTP Activity</a:t>
            </a:r>
          </a:p>
          <a:p>
            <a:pPr marL="171450" indent="-171450">
              <a:buClr>
                <a:srgbClr val="F36F2F"/>
              </a:buClr>
              <a:buFont typeface="Wingdings" pitchFamily="2" charset="2"/>
              <a:buChar char="§"/>
            </a:pPr>
            <a:r>
              <a:rPr lang="es-AR" sz="800" dirty="0">
                <a:latin typeface="Avenir Next Regular"/>
              </a:rPr>
              <a:t>SpreadSheet Activity</a:t>
            </a:r>
          </a:p>
          <a:p>
            <a:pPr marL="171450" indent="-171450">
              <a:buClr>
                <a:srgbClr val="F36F2F"/>
              </a:buClr>
              <a:buFont typeface="Wingdings" pitchFamily="2" charset="2"/>
              <a:buChar char="§"/>
            </a:pPr>
            <a:r>
              <a:rPr lang="es-AR" sz="800" dirty="0">
                <a:latin typeface="Avenir Next Regular"/>
              </a:rPr>
              <a:t>JSON Activity</a:t>
            </a:r>
          </a:p>
          <a:p>
            <a:pPr marL="171450" indent="-171450">
              <a:buClr>
                <a:srgbClr val="F36F2F"/>
              </a:buClr>
              <a:buFont typeface="Wingdings" pitchFamily="2" charset="2"/>
              <a:buChar char="§"/>
            </a:pPr>
            <a:r>
              <a:rPr lang="es-AR" sz="800" dirty="0">
                <a:latin typeface="Avenir Next Regular"/>
              </a:rPr>
              <a:t>Text Activity</a:t>
            </a:r>
          </a:p>
          <a:p>
            <a:pPr marL="171450" indent="-171450">
              <a:buClr>
                <a:srgbClr val="F36F2F"/>
              </a:buClr>
              <a:buFont typeface="Wingdings" pitchFamily="2" charset="2"/>
              <a:buChar char="§"/>
            </a:pPr>
            <a:r>
              <a:rPr lang="es-AR" sz="800" dirty="0">
                <a:latin typeface="Avenir Next Regular"/>
              </a:rPr>
              <a:t>HierarchicalText Activity</a:t>
            </a:r>
          </a:p>
          <a:p>
            <a:pPr marL="171450" indent="-171450">
              <a:buClr>
                <a:srgbClr val="F36F2F"/>
              </a:buClr>
              <a:buFont typeface="Wingdings" pitchFamily="2" charset="2"/>
              <a:buChar char="§"/>
            </a:pPr>
            <a:r>
              <a:rPr lang="es-AR" sz="800" dirty="0">
                <a:latin typeface="Avenir Next Regular"/>
              </a:rPr>
              <a:t>HL7 Activity</a:t>
            </a:r>
          </a:p>
          <a:p>
            <a:pPr marL="171450" indent="-171450">
              <a:buClr>
                <a:srgbClr val="F36F2F"/>
              </a:buClr>
              <a:buFont typeface="Wingdings" pitchFamily="2" charset="2"/>
              <a:buChar char="§"/>
            </a:pPr>
            <a:r>
              <a:rPr lang="es-AR" sz="800" dirty="0">
                <a:latin typeface="Avenir Next Regular"/>
              </a:rPr>
              <a:t>XMLReader Activity</a:t>
            </a:r>
          </a:p>
          <a:p>
            <a:pPr marL="171450" indent="-171450">
              <a:buClr>
                <a:srgbClr val="F36F2F"/>
              </a:buClr>
              <a:buFont typeface="Wingdings" pitchFamily="2" charset="2"/>
              <a:buChar char="§"/>
            </a:pPr>
            <a:r>
              <a:rPr lang="es-AR" sz="800" dirty="0">
                <a:latin typeface="Avenir Next Regular"/>
              </a:rPr>
              <a:t>XML Activity</a:t>
            </a:r>
          </a:p>
          <a:p>
            <a:pPr marL="171450" indent="-171450">
              <a:buClr>
                <a:srgbClr val="F36F2F"/>
              </a:buClr>
              <a:buFont typeface="Wingdings" pitchFamily="2" charset="2"/>
              <a:buChar char="§"/>
            </a:pPr>
            <a:r>
              <a:rPr lang="es-AR" sz="800" dirty="0">
                <a:latin typeface="Avenir Next Regular"/>
              </a:rPr>
              <a:t>Zip Activity</a:t>
            </a:r>
          </a:p>
          <a:p>
            <a:pPr marL="171450" indent="-171450">
              <a:buClr>
                <a:srgbClr val="F36F2F"/>
              </a:buClr>
              <a:buFont typeface="Wingdings" pitchFamily="2" charset="2"/>
              <a:buChar char="§"/>
            </a:pPr>
            <a:r>
              <a:rPr lang="es-AR" sz="800" dirty="0">
                <a:latin typeface="Avenir Next Regular"/>
              </a:rPr>
              <a:t>Transaction Activity</a:t>
            </a:r>
          </a:p>
          <a:p>
            <a:pPr marL="171450" indent="-171450">
              <a:buClr>
                <a:srgbClr val="F36F2F"/>
              </a:buClr>
              <a:buFont typeface="Wingdings" pitchFamily="2" charset="2"/>
              <a:buChar char="§"/>
            </a:pPr>
            <a:endParaRPr lang="es-AR" sz="1100" dirty="0">
              <a:latin typeface="Avenir Next Regular"/>
            </a:endParaRPr>
          </a:p>
          <a:p>
            <a:pPr marL="171450" indent="-171450">
              <a:buClr>
                <a:srgbClr val="F36F2F"/>
              </a:buClr>
              <a:buFont typeface="Wingdings" pitchFamily="2" charset="2"/>
              <a:buChar char="§"/>
            </a:pPr>
            <a:endParaRPr lang="es-AR" sz="1100" dirty="0">
              <a:latin typeface="Avenir Next Regular"/>
            </a:endParaRPr>
          </a:p>
        </p:txBody>
      </p:sp>
      <p:sp>
        <p:nvSpPr>
          <p:cNvPr id="2" name="Text Placeholder 58">
            <a:extLst>
              <a:ext uri="{FF2B5EF4-FFF2-40B4-BE49-F238E27FC236}">
                <a16:creationId xmlns:a16="http://schemas.microsoft.com/office/drawing/2014/main" id="{673C08F7-36C9-502A-3E8D-1382AEBCABD6}"/>
              </a:ext>
            </a:extLst>
          </p:cNvPr>
          <p:cNvSpPr txBox="1">
            <a:spLocks/>
          </p:cNvSpPr>
          <p:nvPr/>
        </p:nvSpPr>
        <p:spPr>
          <a:xfrm>
            <a:off x="3397404" y="921551"/>
            <a:ext cx="2607499" cy="2023606"/>
          </a:xfrm>
          <a:prstGeom prst="rect">
            <a:avLst/>
          </a:prstGeom>
        </p:spPr>
        <p:txBody>
          <a:bodyPr vert="horz" lIns="68567" tIns="34289" rIns="68567" bIns="34289" rtlCol="0">
            <a:noAutofit/>
          </a:bodyPr>
          <a:lstStyle>
            <a:lvl1pPr marL="0" indent="0" algn="l" defTabSz="685647"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buClr>
                <a:srgbClr val="FF6600"/>
              </a:buClr>
            </a:pPr>
            <a:r>
              <a:rPr lang="es-AR" sz="1400" b="1" dirty="0">
                <a:solidFill>
                  <a:srgbClr val="F36F2F"/>
                </a:solidFill>
                <a:latin typeface="Avenir Next Demi Bold" panose="020B0503020202020204" pitchFamily="34" charset="0"/>
              </a:rPr>
              <a:t>Conectores BIZUIT</a:t>
            </a:r>
          </a:p>
          <a:p>
            <a:pPr marL="171450" indent="-171450">
              <a:buClr>
                <a:srgbClr val="F36F2F"/>
              </a:buClr>
              <a:buFont typeface="Wingdings" pitchFamily="2" charset="2"/>
              <a:buChar char="§"/>
            </a:pPr>
            <a:r>
              <a:rPr lang="es-AR" sz="1100" dirty="0">
                <a:latin typeface="Avenir Next Regular"/>
              </a:rPr>
              <a:t>Controles Prediseñados</a:t>
            </a:r>
          </a:p>
          <a:p>
            <a:pPr marL="171450" indent="-171450">
              <a:buClr>
                <a:srgbClr val="F36F2F"/>
              </a:buClr>
              <a:buFont typeface="Wingdings" pitchFamily="2" charset="2"/>
              <a:buChar char="§"/>
            </a:pPr>
            <a:r>
              <a:rPr lang="es-AR" sz="1100" dirty="0">
                <a:latin typeface="Avenir Next Regular"/>
              </a:rPr>
              <a:t>Código Custom</a:t>
            </a:r>
          </a:p>
          <a:p>
            <a:pPr marL="171450" indent="-171450">
              <a:buClr>
                <a:srgbClr val="F36F2F"/>
              </a:buClr>
              <a:buFont typeface="Wingdings" pitchFamily="2" charset="2"/>
              <a:buChar char="§"/>
            </a:pPr>
            <a:r>
              <a:rPr lang="es-AR" sz="1100" dirty="0">
                <a:latin typeface="Avenir Next Regular"/>
              </a:rPr>
              <a:t>Publicación</a:t>
            </a:r>
          </a:p>
          <a:p>
            <a:pPr marL="171450" indent="-171450">
              <a:buClr>
                <a:srgbClr val="F36F2F"/>
              </a:buClr>
              <a:buFont typeface="Wingdings" pitchFamily="2" charset="2"/>
              <a:buChar char="§"/>
            </a:pPr>
            <a:r>
              <a:rPr lang="es-AR" sz="1100" dirty="0">
                <a:latin typeface="Avenir Next Regular"/>
              </a:rPr>
              <a:t>Stand Alone conectors</a:t>
            </a:r>
          </a:p>
          <a:p>
            <a:pPr marL="514271" lvl="1" indent="-171450">
              <a:buClr>
                <a:srgbClr val="F36F2F"/>
              </a:buClr>
              <a:buFont typeface="Wingdings" pitchFamily="2" charset="2"/>
              <a:buChar char="§"/>
            </a:pPr>
            <a:r>
              <a:rPr lang="es-AR" sz="1100" dirty="0">
                <a:latin typeface="Avenir Next Regular"/>
              </a:rPr>
              <a:t>Administración</a:t>
            </a:r>
          </a:p>
          <a:p>
            <a:pPr marL="514271" lvl="1" indent="-171450">
              <a:buClr>
                <a:srgbClr val="F36F2F"/>
              </a:buClr>
              <a:buFont typeface="Wingdings" pitchFamily="2" charset="2"/>
              <a:buChar char="§"/>
            </a:pPr>
            <a:r>
              <a:rPr lang="es-AR" sz="1100" dirty="0">
                <a:latin typeface="Avenir Next Regular"/>
              </a:rPr>
              <a:t>Publicación </a:t>
            </a:r>
            <a:endParaRPr lang="en-US" sz="1100" dirty="0">
              <a:latin typeface="Avenir Next Regular"/>
            </a:endParaRPr>
          </a:p>
        </p:txBody>
      </p:sp>
      <p:sp>
        <p:nvSpPr>
          <p:cNvPr id="5" name="Text Placeholder 58">
            <a:extLst>
              <a:ext uri="{FF2B5EF4-FFF2-40B4-BE49-F238E27FC236}">
                <a16:creationId xmlns:a16="http://schemas.microsoft.com/office/drawing/2014/main" id="{059A29E3-6739-7AD7-F5BB-B29AA65AC61F}"/>
              </a:ext>
            </a:extLst>
          </p:cNvPr>
          <p:cNvSpPr txBox="1">
            <a:spLocks/>
          </p:cNvSpPr>
          <p:nvPr/>
        </p:nvSpPr>
        <p:spPr>
          <a:xfrm>
            <a:off x="6258002" y="927699"/>
            <a:ext cx="2384657" cy="2023606"/>
          </a:xfrm>
          <a:prstGeom prst="rect">
            <a:avLst/>
          </a:prstGeom>
        </p:spPr>
        <p:txBody>
          <a:bodyPr vert="horz" lIns="68567" tIns="34289" rIns="68567" bIns="34289" rtlCol="0">
            <a:noAutofit/>
          </a:bodyPr>
          <a:lstStyle>
            <a:lvl1pPr marL="0" indent="0" algn="l" defTabSz="685647"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buClr>
                <a:srgbClr val="FF6600"/>
              </a:buClr>
            </a:pPr>
            <a:r>
              <a:rPr lang="es-AR" sz="1400" b="1" dirty="0">
                <a:solidFill>
                  <a:srgbClr val="F36F2F"/>
                </a:solidFill>
                <a:latin typeface="Avenir Next Demi Bold" panose="020B0503020202020204" pitchFamily="34" charset="0"/>
              </a:rPr>
              <a:t>BIZUIT Dashboard Intro</a:t>
            </a:r>
          </a:p>
          <a:p>
            <a:pPr marL="171450" indent="-171450">
              <a:buClr>
                <a:srgbClr val="F36F2F"/>
              </a:buClr>
              <a:buFont typeface="Wingdings" pitchFamily="2" charset="2"/>
              <a:buChar char="§"/>
            </a:pPr>
            <a:r>
              <a:rPr lang="es-AR" sz="1100" dirty="0">
                <a:latin typeface="Avenir Next Regular"/>
              </a:rPr>
              <a:t>Introducción</a:t>
            </a:r>
          </a:p>
          <a:p>
            <a:pPr marL="171450" indent="-171450">
              <a:buClr>
                <a:srgbClr val="F36F2F"/>
              </a:buClr>
              <a:buFont typeface="Wingdings" pitchFamily="2" charset="2"/>
              <a:buChar char="§"/>
            </a:pPr>
            <a:r>
              <a:rPr lang="es-AR" sz="1100" dirty="0">
                <a:latin typeface="Avenir Next Regular"/>
              </a:rPr>
              <a:t>Páginas</a:t>
            </a:r>
          </a:p>
          <a:p>
            <a:pPr marL="514271" lvl="1" indent="-171450">
              <a:buClr>
                <a:srgbClr val="F36F2F"/>
              </a:buClr>
              <a:buFont typeface="Wingdings" pitchFamily="2" charset="2"/>
              <a:buChar char="§"/>
            </a:pPr>
            <a:r>
              <a:rPr lang="es-AR" sz="1100" dirty="0">
                <a:latin typeface="Avenir Next Regular"/>
              </a:rPr>
              <a:t>Creación</a:t>
            </a:r>
          </a:p>
          <a:p>
            <a:pPr marL="514271" lvl="1" indent="-171450">
              <a:buClr>
                <a:srgbClr val="F36F2F"/>
              </a:buClr>
              <a:buFont typeface="Wingdings" pitchFamily="2" charset="2"/>
              <a:buChar char="§"/>
            </a:pPr>
            <a:r>
              <a:rPr lang="es-AR" sz="1100" dirty="0">
                <a:latin typeface="Avenir Next Regular"/>
              </a:rPr>
              <a:t>Administración</a:t>
            </a:r>
          </a:p>
          <a:p>
            <a:pPr marL="171450" indent="-171450">
              <a:buClr>
                <a:srgbClr val="F36F2F"/>
              </a:buClr>
              <a:buFont typeface="Wingdings" pitchFamily="2" charset="2"/>
              <a:buChar char="§"/>
            </a:pPr>
            <a:r>
              <a:rPr lang="es-AR" sz="1100" dirty="0">
                <a:latin typeface="Avenir Next Regular"/>
              </a:rPr>
              <a:t>Módulos</a:t>
            </a:r>
          </a:p>
          <a:p>
            <a:pPr marL="514271" lvl="1" indent="-171450">
              <a:buClr>
                <a:srgbClr val="F36F2F"/>
              </a:buClr>
              <a:buFont typeface="Wingdings" pitchFamily="2" charset="2"/>
              <a:buChar char="§"/>
            </a:pPr>
            <a:r>
              <a:rPr lang="es-AR" sz="1100" dirty="0">
                <a:latin typeface="Avenir Next Regular"/>
              </a:rPr>
              <a:t>Administración</a:t>
            </a:r>
          </a:p>
          <a:p>
            <a:pPr marL="171450" indent="-171450">
              <a:buClr>
                <a:srgbClr val="F36F2F"/>
              </a:buClr>
              <a:buFont typeface="Wingdings" pitchFamily="2" charset="2"/>
              <a:buChar char="§"/>
            </a:pPr>
            <a:r>
              <a:rPr lang="es-AR" sz="1100" dirty="0">
                <a:latin typeface="Avenir Next Regular"/>
              </a:rPr>
              <a:t>Seguridad</a:t>
            </a:r>
          </a:p>
          <a:p>
            <a:pPr marL="514271" lvl="1" indent="-171450">
              <a:buClr>
                <a:srgbClr val="F36F2F"/>
              </a:buClr>
              <a:buFont typeface="Wingdings" pitchFamily="2" charset="2"/>
              <a:buChar char="§"/>
            </a:pPr>
            <a:r>
              <a:rPr lang="es-AR" sz="1100" dirty="0">
                <a:latin typeface="Avenir Next Regular"/>
              </a:rPr>
              <a:t>Roles</a:t>
            </a:r>
          </a:p>
          <a:p>
            <a:pPr marL="514271" lvl="1" indent="-171450">
              <a:buClr>
                <a:srgbClr val="F36F2F"/>
              </a:buClr>
              <a:buFont typeface="Wingdings" pitchFamily="2" charset="2"/>
              <a:buChar char="§"/>
            </a:pPr>
            <a:r>
              <a:rPr lang="es-AR" sz="1100" dirty="0">
                <a:latin typeface="Avenir Next Regular"/>
              </a:rPr>
              <a:t>Usuarios</a:t>
            </a:r>
          </a:p>
          <a:p>
            <a:pPr marL="514271" lvl="1" indent="-171450">
              <a:buClr>
                <a:srgbClr val="F36F2F"/>
              </a:buClr>
              <a:buFont typeface="Wingdings" pitchFamily="2" charset="2"/>
              <a:buChar char="§"/>
            </a:pPr>
            <a:r>
              <a:rPr lang="es-AR" sz="1100" dirty="0">
                <a:latin typeface="Avenir Next Regular"/>
              </a:rPr>
              <a:t>Propiedades de Usuarios por Rol</a:t>
            </a:r>
            <a:endParaRPr lang="en-US" sz="1100" dirty="0">
              <a:latin typeface="Avenir Next Regular"/>
            </a:endParaRPr>
          </a:p>
        </p:txBody>
      </p:sp>
    </p:spTree>
    <p:extLst>
      <p:ext uri="{BB962C8B-B14F-4D97-AF65-F5344CB8AC3E}">
        <p14:creationId xmlns:p14="http://schemas.microsoft.com/office/powerpoint/2010/main" val="4085510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119826" y="209550"/>
            <a:ext cx="8871773" cy="459424"/>
          </a:xfrm>
        </p:spPr>
        <p:txBody>
          <a:bodyPr/>
          <a:lstStyle/>
          <a:p>
            <a:r>
              <a:rPr lang="en-US" dirty="0" err="1">
                <a:latin typeface="Avenir Next Regular"/>
                <a:cs typeface="Avenir Next Regular"/>
              </a:rPr>
              <a:t>Conectores</a:t>
            </a:r>
            <a:r>
              <a:rPr lang="en-US" dirty="0">
                <a:latin typeface="Avenir Next Regular"/>
                <a:cs typeface="Avenir Next Regular"/>
              </a:rPr>
              <a:t> – </a:t>
            </a:r>
            <a:r>
              <a:rPr lang="en-US" dirty="0" err="1">
                <a:latin typeface="Avenir Next Regular"/>
                <a:cs typeface="Avenir Next Regular"/>
              </a:rPr>
              <a:t>Introducción</a:t>
            </a:r>
            <a:r>
              <a:rPr lang="en-US" dirty="0">
                <a:latin typeface="Avenir Next Regular"/>
                <a:cs typeface="Avenir Next Regular"/>
              </a:rPr>
              <a:t> a </a:t>
            </a:r>
            <a:r>
              <a:rPr lang="en-US" dirty="0" err="1">
                <a:latin typeface="Avenir Next Regular"/>
                <a:cs typeface="Avenir Next Regular"/>
              </a:rPr>
              <a:t>BIZUITForms</a:t>
            </a:r>
            <a:endParaRPr lang="en-US" dirty="0">
              <a:latin typeface="Avenir Next Regular"/>
              <a:cs typeface="Avenir Next Regular"/>
            </a:endParaRP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16</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6" name="Text Placeholder 58">
            <a:extLst>
              <a:ext uri="{FF2B5EF4-FFF2-40B4-BE49-F238E27FC236}">
                <a16:creationId xmlns:a16="http://schemas.microsoft.com/office/drawing/2014/main" id="{FC25FE90-8312-9145-9ADC-D8BC682F467F}"/>
              </a:ext>
            </a:extLst>
          </p:cNvPr>
          <p:cNvSpPr txBox="1">
            <a:spLocks/>
          </p:cNvSpPr>
          <p:nvPr/>
        </p:nvSpPr>
        <p:spPr>
          <a:xfrm>
            <a:off x="685800" y="1003120"/>
            <a:ext cx="8145502" cy="3764144"/>
          </a:xfrm>
          <a:prstGeom prst="rect">
            <a:avLst/>
          </a:prstGeom>
        </p:spPr>
        <p:txBody>
          <a:bodyPr vert="horz" lIns="68567" tIns="34289" rIns="68567" bIns="34289" rtlCol="0">
            <a:normAutofit lnSpcReduction="10000"/>
          </a:bodyPr>
          <a:lstStyle>
            <a:lvl1pPr marL="0" indent="0" algn="l" defTabSz="685647"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171450" indent="-171450" algn="just">
              <a:buClr>
                <a:srgbClr val="F36F2F"/>
              </a:buClr>
              <a:buFont typeface="Wingdings" pitchFamily="2" charset="2"/>
              <a:buChar char="§"/>
            </a:pPr>
            <a:r>
              <a:rPr lang="en-US" sz="1400" dirty="0">
                <a:latin typeface="Avenir Next Regular"/>
                <a:cs typeface="Avenir Next Regular"/>
              </a:rPr>
              <a:t>Los </a:t>
            </a:r>
            <a:r>
              <a:rPr lang="en-US" sz="1400" dirty="0" err="1">
                <a:latin typeface="Avenir Next Regular"/>
                <a:cs typeface="Avenir Next Regular"/>
              </a:rPr>
              <a:t>conectores</a:t>
            </a:r>
            <a:r>
              <a:rPr lang="en-US" sz="1400" dirty="0">
                <a:latin typeface="Avenir Next Regular"/>
                <a:cs typeface="Avenir Next Regular"/>
              </a:rPr>
              <a:t> </a:t>
            </a:r>
            <a:r>
              <a:rPr lang="en-US" sz="1400" dirty="0" err="1">
                <a:latin typeface="Avenir Next Regular"/>
                <a:cs typeface="Avenir Next Regular"/>
              </a:rPr>
              <a:t>representan</a:t>
            </a:r>
            <a:r>
              <a:rPr lang="en-US" sz="1400" dirty="0">
                <a:latin typeface="Avenir Next Regular"/>
                <a:cs typeface="Avenir Next Regular"/>
              </a:rPr>
              <a:t> las </a:t>
            </a:r>
            <a:r>
              <a:rPr lang="en-US" sz="1400" dirty="0" err="1">
                <a:latin typeface="Avenir Next Regular"/>
                <a:cs typeface="Avenir Next Regular"/>
              </a:rPr>
              <a:t>pantallas</a:t>
            </a:r>
            <a:r>
              <a:rPr lang="en-US" sz="1400" dirty="0">
                <a:latin typeface="Avenir Next Regular"/>
                <a:cs typeface="Avenir Next Regular"/>
              </a:rPr>
              <a:t> con las </a:t>
            </a:r>
            <a:r>
              <a:rPr lang="en-US" sz="1400" dirty="0" err="1">
                <a:latin typeface="Avenir Next Regular"/>
                <a:cs typeface="Avenir Next Regular"/>
              </a:rPr>
              <a:t>cuales</a:t>
            </a:r>
            <a:r>
              <a:rPr lang="en-US" sz="1400" dirty="0">
                <a:latin typeface="Avenir Next Regular"/>
                <a:cs typeface="Avenir Next Regular"/>
              </a:rPr>
              <a:t> los </a:t>
            </a:r>
            <a:r>
              <a:rPr lang="en-US" sz="1400" dirty="0" err="1">
                <a:latin typeface="Avenir Next Regular"/>
                <a:cs typeface="Avenir Next Regular"/>
              </a:rPr>
              <a:t>usuarios</a:t>
            </a:r>
            <a:r>
              <a:rPr lang="en-US" sz="1400" dirty="0">
                <a:latin typeface="Avenir Next Regular"/>
                <a:cs typeface="Avenir Next Regular"/>
              </a:rPr>
              <a:t> </a:t>
            </a:r>
            <a:r>
              <a:rPr lang="en-US" sz="1400" dirty="0" err="1">
                <a:latin typeface="Avenir Next Regular"/>
                <a:cs typeface="Avenir Next Regular"/>
              </a:rPr>
              <a:t>interactúan</a:t>
            </a:r>
            <a:r>
              <a:rPr lang="en-US" sz="1400" dirty="0">
                <a:latin typeface="Avenir Next Regular"/>
                <a:cs typeface="Avenir Next Regular"/>
              </a:rPr>
              <a:t> con los </a:t>
            </a:r>
            <a:r>
              <a:rPr lang="en-US" sz="1400" dirty="0" err="1">
                <a:latin typeface="Avenir Next Regular"/>
                <a:cs typeface="Avenir Next Regular"/>
              </a:rPr>
              <a:t>procesos</a:t>
            </a:r>
            <a:r>
              <a:rPr lang="en-US" sz="1400" dirty="0">
                <a:latin typeface="Avenir Next Regular"/>
                <a:cs typeface="Avenir Next Regular"/>
              </a:rPr>
              <a:t> de BIZUIT.</a:t>
            </a:r>
          </a:p>
          <a:p>
            <a:pPr marL="171450" indent="-171450" algn="just">
              <a:buClr>
                <a:srgbClr val="F36F2F"/>
              </a:buClr>
              <a:buFont typeface="Wingdings" pitchFamily="2" charset="2"/>
              <a:buChar char="§"/>
            </a:pPr>
            <a:r>
              <a:rPr lang="en-US" sz="1400" dirty="0">
                <a:latin typeface="Avenir Next Regular"/>
                <a:cs typeface="Avenir Next Regular"/>
              </a:rPr>
              <a:t>Los </a:t>
            </a:r>
            <a:r>
              <a:rPr lang="en-US" sz="1400" dirty="0" err="1">
                <a:latin typeface="Avenir Next Regular"/>
                <a:cs typeface="Avenir Next Regular"/>
              </a:rPr>
              <a:t>conectores</a:t>
            </a:r>
            <a:r>
              <a:rPr lang="en-US" sz="1400" dirty="0">
                <a:latin typeface="Avenir Next Regular"/>
                <a:cs typeface="Avenir Next Regular"/>
              </a:rPr>
              <a:t> </a:t>
            </a:r>
            <a:r>
              <a:rPr lang="en-US" sz="1400" dirty="0" err="1">
                <a:latin typeface="Avenir Next Regular"/>
                <a:cs typeface="Avenir Next Regular"/>
              </a:rPr>
              <a:t>diseñados</a:t>
            </a:r>
            <a:r>
              <a:rPr lang="en-US" sz="1400" dirty="0">
                <a:latin typeface="Avenir Next Regular"/>
                <a:cs typeface="Avenir Next Regular"/>
              </a:rPr>
              <a:t> </a:t>
            </a:r>
            <a:r>
              <a:rPr lang="en-US" sz="1400" dirty="0" err="1">
                <a:latin typeface="Avenir Next Regular"/>
                <a:cs typeface="Avenir Next Regular"/>
              </a:rPr>
              <a:t>en</a:t>
            </a:r>
            <a:r>
              <a:rPr lang="en-US" sz="1400" dirty="0">
                <a:latin typeface="Avenir Next Regular"/>
                <a:cs typeface="Avenir Next Regular"/>
              </a:rPr>
              <a:t> </a:t>
            </a:r>
            <a:r>
              <a:rPr lang="en-US" sz="1400" dirty="0" err="1">
                <a:latin typeface="Avenir Next Regular"/>
                <a:cs typeface="Avenir Next Regular"/>
              </a:rPr>
              <a:t>Bizuit</a:t>
            </a:r>
            <a:r>
              <a:rPr lang="en-US" sz="1400" dirty="0">
                <a:latin typeface="Avenir Next Regular"/>
                <a:cs typeface="Avenir Next Regular"/>
              </a:rPr>
              <a:t> </a:t>
            </a:r>
            <a:r>
              <a:rPr lang="en-US" sz="1400" dirty="0" err="1">
                <a:latin typeface="Avenir Next Regular"/>
                <a:cs typeface="Avenir Next Regular"/>
              </a:rPr>
              <a:t>permiten</a:t>
            </a:r>
            <a:r>
              <a:rPr lang="en-US" sz="1400" dirty="0">
                <a:latin typeface="Avenir Next Regular"/>
                <a:cs typeface="Avenir Next Regular"/>
              </a:rPr>
              <a:t>, de forma </a:t>
            </a:r>
            <a:r>
              <a:rPr lang="en-US" sz="1400" dirty="0" err="1">
                <a:latin typeface="Avenir Next Regular"/>
                <a:cs typeface="Avenir Next Regular"/>
              </a:rPr>
              <a:t>fácil</a:t>
            </a:r>
            <a:r>
              <a:rPr lang="en-US" sz="1400" dirty="0">
                <a:latin typeface="Avenir Next Regular"/>
                <a:cs typeface="Avenir Next Regular"/>
              </a:rPr>
              <a:t> y </a:t>
            </a:r>
            <a:r>
              <a:rPr lang="en-US" sz="1400" dirty="0" err="1">
                <a:latin typeface="Avenir Next Regular"/>
                <a:cs typeface="Avenir Next Regular"/>
              </a:rPr>
              <a:t>rápida</a:t>
            </a:r>
            <a:r>
              <a:rPr lang="en-US" sz="1400" dirty="0">
                <a:latin typeface="Avenir Next Regular"/>
                <a:cs typeface="Avenir Next Regular"/>
              </a:rPr>
              <a:t>, </a:t>
            </a:r>
            <a:r>
              <a:rPr lang="en-US" sz="1400" dirty="0" err="1">
                <a:latin typeface="Avenir Next Regular"/>
                <a:cs typeface="Avenir Next Regular"/>
              </a:rPr>
              <a:t>crear</a:t>
            </a:r>
            <a:r>
              <a:rPr lang="en-US" sz="1400" dirty="0">
                <a:latin typeface="Avenir Next Regular"/>
                <a:cs typeface="Avenir Next Regular"/>
              </a:rPr>
              <a:t> una </a:t>
            </a:r>
            <a:r>
              <a:rPr lang="en-US" sz="1400" dirty="0" err="1">
                <a:latin typeface="Avenir Next Regular"/>
                <a:cs typeface="Avenir Next Regular"/>
              </a:rPr>
              <a:t>pantalla</a:t>
            </a:r>
            <a:r>
              <a:rPr lang="en-US" sz="1400" dirty="0">
                <a:latin typeface="Avenir Next Regular"/>
                <a:cs typeface="Avenir Next Regular"/>
              </a:rPr>
              <a:t> Windows o Web que </a:t>
            </a:r>
            <a:r>
              <a:rPr lang="en-US" sz="1400" dirty="0" err="1">
                <a:latin typeface="Avenir Next Regular"/>
                <a:cs typeface="Avenir Next Regular"/>
              </a:rPr>
              <a:t>interactúe</a:t>
            </a:r>
            <a:r>
              <a:rPr lang="en-US" sz="1400" dirty="0">
                <a:latin typeface="Avenir Next Regular"/>
                <a:cs typeface="Avenir Next Regular"/>
              </a:rPr>
              <a:t> con la </a:t>
            </a:r>
            <a:r>
              <a:rPr lang="en-US" sz="1400" dirty="0" err="1">
                <a:latin typeface="Avenir Next Regular"/>
                <a:cs typeface="Avenir Next Regular"/>
              </a:rPr>
              <a:t>actividad</a:t>
            </a:r>
            <a:r>
              <a:rPr lang="en-US" sz="1400" dirty="0">
                <a:latin typeface="Avenir Next Regular"/>
                <a:cs typeface="Avenir Next Regular"/>
              </a:rPr>
              <a:t> del </a:t>
            </a:r>
            <a:r>
              <a:rPr lang="en-US" sz="1400" dirty="0" err="1">
                <a:latin typeface="Avenir Next Regular"/>
                <a:cs typeface="Avenir Next Regular"/>
              </a:rPr>
              <a:t>proceso</a:t>
            </a:r>
            <a:r>
              <a:rPr lang="en-US" sz="1400" dirty="0">
                <a:latin typeface="Avenir Next Regular"/>
                <a:cs typeface="Avenir Next Regular"/>
              </a:rPr>
              <a:t> que se </a:t>
            </a:r>
            <a:r>
              <a:rPr lang="en-US" sz="1400" dirty="0" err="1">
                <a:latin typeface="Avenir Next Regular"/>
                <a:cs typeface="Avenir Next Regular"/>
              </a:rPr>
              <a:t>está</a:t>
            </a:r>
            <a:r>
              <a:rPr lang="en-US" sz="1400" dirty="0">
                <a:latin typeface="Avenir Next Regular"/>
                <a:cs typeface="Avenir Next Regular"/>
              </a:rPr>
              <a:t> </a:t>
            </a:r>
            <a:r>
              <a:rPr lang="en-US" sz="1400" dirty="0" err="1">
                <a:latin typeface="Avenir Next Regular"/>
                <a:cs typeface="Avenir Next Regular"/>
              </a:rPr>
              <a:t>diseñando</a:t>
            </a:r>
            <a:r>
              <a:rPr lang="en-US" sz="1400" dirty="0">
                <a:latin typeface="Avenir Next Regular"/>
                <a:cs typeface="Avenir Next Regular"/>
              </a:rPr>
              <a:t>.</a:t>
            </a:r>
          </a:p>
          <a:p>
            <a:pPr marL="171450" indent="-171450" algn="just">
              <a:buClr>
                <a:srgbClr val="F36F2F"/>
              </a:buClr>
              <a:buFont typeface="Wingdings" pitchFamily="2" charset="2"/>
              <a:buChar char="§"/>
            </a:pPr>
            <a:r>
              <a:rPr lang="en-US" sz="1400" dirty="0" err="1">
                <a:latin typeface="Avenir Next Regular"/>
                <a:cs typeface="Avenir Next Regular"/>
              </a:rPr>
              <a:t>Esto</a:t>
            </a:r>
            <a:r>
              <a:rPr lang="en-US" sz="1400" dirty="0">
                <a:latin typeface="Avenir Next Regular"/>
                <a:cs typeface="Avenir Next Regular"/>
              </a:rPr>
              <a:t> </a:t>
            </a:r>
            <a:r>
              <a:rPr lang="en-US" sz="1400" dirty="0" err="1">
                <a:latin typeface="Avenir Next Regular"/>
                <a:cs typeface="Avenir Next Regular"/>
              </a:rPr>
              <a:t>implica</a:t>
            </a:r>
            <a:r>
              <a:rPr lang="en-US" sz="1400" dirty="0">
                <a:latin typeface="Avenir Next Regular"/>
                <a:cs typeface="Avenir Next Regular"/>
              </a:rPr>
              <a:t> que </a:t>
            </a:r>
            <a:r>
              <a:rPr lang="en-US" sz="1400" dirty="0" err="1">
                <a:latin typeface="Avenir Next Regular"/>
                <a:cs typeface="Avenir Next Regular"/>
              </a:rPr>
              <a:t>los</a:t>
            </a:r>
            <a:r>
              <a:rPr lang="en-US" sz="1400" dirty="0">
                <a:latin typeface="Avenir Next Regular"/>
                <a:cs typeface="Avenir Next Regular"/>
              </a:rPr>
              <a:t> </a:t>
            </a:r>
            <a:r>
              <a:rPr lang="en-US" sz="1400" dirty="0" err="1">
                <a:latin typeface="Avenir Next Regular"/>
                <a:cs typeface="Avenir Next Regular"/>
              </a:rPr>
              <a:t>conectores</a:t>
            </a:r>
            <a:r>
              <a:rPr lang="en-US" sz="1400" dirty="0">
                <a:latin typeface="Avenir Next Regular"/>
                <a:cs typeface="Avenir Next Regular"/>
              </a:rPr>
              <a:t> </a:t>
            </a:r>
            <a:r>
              <a:rPr lang="en-US" sz="1400" dirty="0" err="1">
                <a:latin typeface="Avenir Next Regular"/>
                <a:cs typeface="Avenir Next Regular"/>
              </a:rPr>
              <a:t>puedan</a:t>
            </a:r>
            <a:r>
              <a:rPr lang="en-US" sz="1400" dirty="0">
                <a:latin typeface="Avenir Next Regular"/>
                <a:cs typeface="Avenir Next Regular"/>
              </a:rPr>
              <a:t> </a:t>
            </a:r>
            <a:r>
              <a:rPr lang="en-US" sz="1400" dirty="0" err="1">
                <a:latin typeface="Avenir Next Regular"/>
                <a:cs typeface="Avenir Next Regular"/>
              </a:rPr>
              <a:t>tomar</a:t>
            </a:r>
            <a:r>
              <a:rPr lang="en-US" sz="1400" dirty="0">
                <a:latin typeface="Avenir Next Regular"/>
                <a:cs typeface="Avenir Next Regular"/>
              </a:rPr>
              <a:t> y </a:t>
            </a:r>
            <a:r>
              <a:rPr lang="en-US" sz="1400" dirty="0" err="1">
                <a:latin typeface="Avenir Next Regular"/>
                <a:cs typeface="Avenir Next Regular"/>
              </a:rPr>
              <a:t>enviar</a:t>
            </a:r>
            <a:r>
              <a:rPr lang="en-US" sz="1400" dirty="0">
                <a:latin typeface="Avenir Next Regular"/>
                <a:cs typeface="Avenir Next Regular"/>
              </a:rPr>
              <a:t> </a:t>
            </a:r>
            <a:r>
              <a:rPr lang="en-US" sz="1400" dirty="0" err="1">
                <a:latin typeface="Avenir Next Regular"/>
                <a:cs typeface="Avenir Next Regular"/>
              </a:rPr>
              <a:t>información</a:t>
            </a:r>
            <a:r>
              <a:rPr lang="en-US" sz="1400" dirty="0">
                <a:latin typeface="Avenir Next Regular"/>
                <a:cs typeface="Avenir Next Regular"/>
              </a:rPr>
              <a:t> de la </a:t>
            </a:r>
            <a:r>
              <a:rPr lang="en-US" sz="1400" dirty="0" err="1">
                <a:latin typeface="Avenir Next Regular"/>
                <a:cs typeface="Avenir Next Regular"/>
              </a:rPr>
              <a:t>instancia</a:t>
            </a:r>
            <a:r>
              <a:rPr lang="en-US" sz="1400" dirty="0">
                <a:latin typeface="Avenir Next Regular"/>
                <a:cs typeface="Avenir Next Regular"/>
              </a:rPr>
              <a:t> del </a:t>
            </a:r>
            <a:r>
              <a:rPr lang="en-US" sz="1400" dirty="0" err="1">
                <a:latin typeface="Avenir Next Regular"/>
                <a:cs typeface="Avenir Next Regular"/>
              </a:rPr>
              <a:t>proceso</a:t>
            </a:r>
            <a:r>
              <a:rPr lang="en-US" sz="1400" dirty="0">
                <a:latin typeface="Avenir Next Regular"/>
                <a:cs typeface="Avenir Next Regular"/>
              </a:rPr>
              <a:t> a la que </a:t>
            </a:r>
            <a:r>
              <a:rPr lang="en-US" sz="1400" dirty="0" err="1">
                <a:latin typeface="Avenir Next Regular"/>
                <a:cs typeface="Avenir Next Regular"/>
              </a:rPr>
              <a:t>pertenecen</a:t>
            </a:r>
            <a:r>
              <a:rPr lang="en-US" sz="1400" dirty="0">
                <a:latin typeface="Avenir Next Regular"/>
                <a:cs typeface="Avenir Next Regular"/>
              </a:rPr>
              <a:t>, </a:t>
            </a:r>
            <a:r>
              <a:rPr lang="en-US" sz="1400" dirty="0" err="1">
                <a:latin typeface="Avenir Next Regular"/>
                <a:cs typeface="Avenir Next Regular"/>
              </a:rPr>
              <a:t>ya</a:t>
            </a:r>
            <a:r>
              <a:rPr lang="en-US" sz="1400" dirty="0">
                <a:latin typeface="Avenir Next Regular"/>
                <a:cs typeface="Avenir Next Regular"/>
              </a:rPr>
              <a:t> sea de </a:t>
            </a:r>
            <a:r>
              <a:rPr lang="en-US" sz="1400" dirty="0" err="1">
                <a:latin typeface="Avenir Next Regular"/>
                <a:cs typeface="Avenir Next Regular"/>
              </a:rPr>
              <a:t>sus</a:t>
            </a:r>
            <a:r>
              <a:rPr lang="en-US" sz="1400" dirty="0">
                <a:latin typeface="Avenir Next Regular"/>
                <a:cs typeface="Avenir Next Regular"/>
              </a:rPr>
              <a:t> </a:t>
            </a:r>
            <a:r>
              <a:rPr lang="en-US" sz="1400" dirty="0" err="1">
                <a:latin typeface="Avenir Next Regular"/>
                <a:cs typeface="Avenir Next Regular"/>
              </a:rPr>
              <a:t>parámetros</a:t>
            </a:r>
            <a:r>
              <a:rPr lang="en-US" sz="1400" dirty="0">
                <a:latin typeface="Avenir Next Regular"/>
                <a:cs typeface="Avenir Next Regular"/>
              </a:rPr>
              <a:t>, variables o </a:t>
            </a:r>
            <a:r>
              <a:rPr lang="en-US" sz="1400" dirty="0" err="1">
                <a:latin typeface="Avenir Next Regular"/>
                <a:cs typeface="Avenir Next Regular"/>
              </a:rPr>
              <a:t>actividades</a:t>
            </a:r>
            <a:r>
              <a:rPr lang="en-US" sz="1400" dirty="0">
                <a:latin typeface="Avenir Next Regular"/>
                <a:cs typeface="Avenir Next Regular"/>
              </a:rPr>
              <a:t> </a:t>
            </a:r>
            <a:r>
              <a:rPr lang="en-US" sz="1400" dirty="0" err="1">
                <a:latin typeface="Avenir Next Regular"/>
                <a:cs typeface="Avenir Next Regular"/>
              </a:rPr>
              <a:t>ya</a:t>
            </a:r>
            <a:r>
              <a:rPr lang="en-US" sz="1400" dirty="0">
                <a:latin typeface="Avenir Next Regular"/>
                <a:cs typeface="Avenir Next Regular"/>
              </a:rPr>
              <a:t> </a:t>
            </a:r>
            <a:r>
              <a:rPr lang="en-US" sz="1400" dirty="0" err="1">
                <a:latin typeface="Avenir Next Regular"/>
                <a:cs typeface="Avenir Next Regular"/>
              </a:rPr>
              <a:t>ejecutadas</a:t>
            </a:r>
            <a:r>
              <a:rPr lang="en-US" sz="1400" dirty="0">
                <a:latin typeface="Avenir Next Regular"/>
                <a:cs typeface="Avenir Next Regular"/>
              </a:rPr>
              <a:t>.</a:t>
            </a:r>
          </a:p>
          <a:p>
            <a:pPr marL="171450" indent="-171450" algn="just">
              <a:buClr>
                <a:srgbClr val="F36F2F"/>
              </a:buClr>
              <a:buFont typeface="Wingdings" pitchFamily="2" charset="2"/>
              <a:buChar char="§"/>
            </a:pPr>
            <a:r>
              <a:rPr lang="en-US" sz="1400" dirty="0">
                <a:latin typeface="Avenir Next Regular"/>
                <a:cs typeface="Avenir Next Regular"/>
              </a:rPr>
              <a:t>BIZUIT </a:t>
            </a:r>
            <a:r>
              <a:rPr lang="en-US" sz="1400" dirty="0" err="1">
                <a:latin typeface="Avenir Next Regular"/>
                <a:cs typeface="Avenir Next Regular"/>
              </a:rPr>
              <a:t>ofrece</a:t>
            </a:r>
            <a:r>
              <a:rPr lang="en-US" sz="1400" dirty="0">
                <a:latin typeface="Avenir Next Regular"/>
                <a:cs typeface="Avenir Next Regular"/>
              </a:rPr>
              <a:t> un conjunto de </a:t>
            </a:r>
            <a:r>
              <a:rPr lang="en-US" sz="1400" dirty="0" err="1">
                <a:latin typeface="Avenir Next Regular"/>
                <a:cs typeface="Avenir Next Regular"/>
              </a:rPr>
              <a:t>controles</a:t>
            </a:r>
            <a:r>
              <a:rPr lang="en-US" sz="1400" dirty="0">
                <a:latin typeface="Avenir Next Regular"/>
                <a:cs typeface="Avenir Next Regular"/>
              </a:rPr>
              <a:t> que </a:t>
            </a:r>
            <a:r>
              <a:rPr lang="en-US" sz="1400" dirty="0" err="1">
                <a:latin typeface="Avenir Next Regular"/>
                <a:cs typeface="Avenir Next Regular"/>
              </a:rPr>
              <a:t>ya</a:t>
            </a:r>
            <a:r>
              <a:rPr lang="en-US" sz="1400" dirty="0">
                <a:latin typeface="Avenir Next Regular"/>
                <a:cs typeface="Avenir Next Regular"/>
              </a:rPr>
              <a:t> </a:t>
            </a:r>
            <a:r>
              <a:rPr lang="en-US" sz="1400" dirty="0" err="1">
                <a:latin typeface="Avenir Next Regular"/>
                <a:cs typeface="Avenir Next Regular"/>
              </a:rPr>
              <a:t>poseen</a:t>
            </a:r>
            <a:r>
              <a:rPr lang="en-US" sz="1400" dirty="0">
                <a:latin typeface="Avenir Next Regular"/>
                <a:cs typeface="Avenir Next Regular"/>
              </a:rPr>
              <a:t> el </a:t>
            </a:r>
            <a:r>
              <a:rPr lang="en-US" sz="1400" dirty="0" err="1">
                <a:latin typeface="Avenir Next Regular"/>
                <a:cs typeface="Avenir Next Regular"/>
              </a:rPr>
              <a:t>comportamiento</a:t>
            </a:r>
            <a:r>
              <a:rPr lang="en-US" sz="1400" dirty="0">
                <a:latin typeface="Avenir Next Regular"/>
                <a:cs typeface="Avenir Next Regular"/>
              </a:rPr>
              <a:t> </a:t>
            </a:r>
            <a:r>
              <a:rPr lang="en-US" sz="1400" dirty="0" err="1">
                <a:latin typeface="Avenir Next Regular"/>
                <a:cs typeface="Avenir Next Regular"/>
              </a:rPr>
              <a:t>necesario</a:t>
            </a:r>
            <a:r>
              <a:rPr lang="en-US" sz="1400" dirty="0">
                <a:latin typeface="Avenir Next Regular"/>
                <a:cs typeface="Avenir Next Regular"/>
              </a:rPr>
              <a:t> para </a:t>
            </a:r>
            <a:r>
              <a:rPr lang="en-US" sz="1400" dirty="0" err="1">
                <a:latin typeface="Avenir Next Regular"/>
                <a:cs typeface="Avenir Next Regular"/>
              </a:rPr>
              <a:t>hacer</a:t>
            </a:r>
            <a:r>
              <a:rPr lang="en-US" sz="1400" dirty="0">
                <a:latin typeface="Avenir Next Regular"/>
                <a:cs typeface="Avenir Next Regular"/>
              </a:rPr>
              <a:t> una </a:t>
            </a:r>
            <a:r>
              <a:rPr lang="en-US" sz="1400" dirty="0" err="1">
                <a:latin typeface="Avenir Next Regular"/>
                <a:cs typeface="Avenir Next Regular"/>
              </a:rPr>
              <a:t>pantalla</a:t>
            </a:r>
            <a:r>
              <a:rPr lang="en-US" sz="1400" dirty="0">
                <a:latin typeface="Avenir Next Regular"/>
                <a:cs typeface="Avenir Next Regular"/>
              </a:rPr>
              <a:t> </a:t>
            </a:r>
            <a:r>
              <a:rPr lang="en-US" sz="1400" dirty="0" err="1">
                <a:latin typeface="Avenir Next Regular"/>
                <a:cs typeface="Avenir Next Regular"/>
              </a:rPr>
              <a:t>completamente</a:t>
            </a:r>
            <a:r>
              <a:rPr lang="en-US" sz="1400" dirty="0">
                <a:latin typeface="Avenir Next Regular"/>
                <a:cs typeface="Avenir Next Regular"/>
              </a:rPr>
              <a:t> </a:t>
            </a:r>
            <a:r>
              <a:rPr lang="en-US" sz="1400" dirty="0" err="1">
                <a:latin typeface="Avenir Next Regular"/>
                <a:cs typeface="Avenir Next Regular"/>
              </a:rPr>
              <a:t>funcional</a:t>
            </a:r>
            <a:r>
              <a:rPr lang="en-US" sz="1400" dirty="0">
                <a:latin typeface="Avenir Next Regular"/>
                <a:cs typeface="Avenir Next Regular"/>
              </a:rPr>
              <a:t>, </a:t>
            </a:r>
            <a:r>
              <a:rPr lang="en-US" sz="1400" dirty="0" err="1">
                <a:latin typeface="Avenir Next Regular"/>
                <a:cs typeface="Avenir Next Regular"/>
              </a:rPr>
              <a:t>resolviendo</a:t>
            </a:r>
            <a:r>
              <a:rPr lang="en-US" sz="1400" dirty="0">
                <a:latin typeface="Avenir Next Regular"/>
                <a:cs typeface="Avenir Next Regular"/>
              </a:rPr>
              <a:t> el enlace del control </a:t>
            </a:r>
            <a:r>
              <a:rPr lang="en-US" sz="1400" dirty="0" err="1">
                <a:latin typeface="Avenir Next Regular"/>
                <a:cs typeface="Avenir Next Regular"/>
              </a:rPr>
              <a:t>hacia</a:t>
            </a:r>
            <a:r>
              <a:rPr lang="en-US" sz="1400" dirty="0">
                <a:latin typeface="Avenir Next Regular"/>
                <a:cs typeface="Avenir Next Regular"/>
              </a:rPr>
              <a:t> un </a:t>
            </a:r>
            <a:r>
              <a:rPr lang="en-US" sz="1400" dirty="0" err="1">
                <a:latin typeface="Avenir Next Regular"/>
                <a:cs typeface="Avenir Next Regular"/>
              </a:rPr>
              <a:t>origen</a:t>
            </a:r>
            <a:r>
              <a:rPr lang="en-US" sz="1400" dirty="0">
                <a:latin typeface="Avenir Next Regular"/>
                <a:cs typeface="Avenir Next Regular"/>
              </a:rPr>
              <a:t> de </a:t>
            </a:r>
            <a:r>
              <a:rPr lang="en-US" sz="1400" dirty="0" err="1">
                <a:latin typeface="Avenir Next Regular"/>
                <a:cs typeface="Avenir Next Regular"/>
              </a:rPr>
              <a:t>datos</a:t>
            </a:r>
            <a:r>
              <a:rPr lang="en-US" sz="1400" dirty="0">
                <a:latin typeface="Avenir Next Regular"/>
                <a:cs typeface="Avenir Next Regular"/>
              </a:rPr>
              <a:t> (</a:t>
            </a:r>
            <a:r>
              <a:rPr lang="en-US" sz="1400" dirty="0" err="1">
                <a:latin typeface="Avenir Next Regular"/>
                <a:cs typeface="Avenir Next Regular"/>
              </a:rPr>
              <a:t>parámetro</a:t>
            </a:r>
            <a:r>
              <a:rPr lang="en-US" sz="1400" dirty="0">
                <a:latin typeface="Avenir Next Regular"/>
                <a:cs typeface="Avenir Next Regular"/>
              </a:rPr>
              <a:t>, variables, </a:t>
            </a:r>
            <a:r>
              <a:rPr lang="en-US" sz="1400" dirty="0" err="1">
                <a:latin typeface="Avenir Next Regular"/>
                <a:cs typeface="Avenir Next Regular"/>
              </a:rPr>
              <a:t>resultado</a:t>
            </a:r>
            <a:r>
              <a:rPr lang="en-US" sz="1400" dirty="0">
                <a:latin typeface="Avenir Next Regular"/>
                <a:cs typeface="Avenir Next Regular"/>
              </a:rPr>
              <a:t> de </a:t>
            </a:r>
            <a:r>
              <a:rPr lang="en-US" sz="1400" dirty="0" err="1">
                <a:latin typeface="Avenir Next Regular"/>
                <a:cs typeface="Avenir Next Regular"/>
              </a:rPr>
              <a:t>actividades</a:t>
            </a:r>
            <a:r>
              <a:rPr lang="en-US" sz="1400" dirty="0">
                <a:latin typeface="Avenir Next Regular"/>
                <a:cs typeface="Avenir Next Regular"/>
              </a:rPr>
              <a:t> y/o </a:t>
            </a:r>
            <a:r>
              <a:rPr lang="en-US" sz="1400" dirty="0" err="1">
                <a:latin typeface="Avenir Next Regular"/>
                <a:cs typeface="Avenir Next Regular"/>
              </a:rPr>
              <a:t>origenes</a:t>
            </a:r>
            <a:r>
              <a:rPr lang="en-US" sz="1400" dirty="0">
                <a:latin typeface="Avenir Next Regular"/>
                <a:cs typeface="Avenir Next Regular"/>
              </a:rPr>
              <a:t> de </a:t>
            </a:r>
            <a:r>
              <a:rPr lang="en-US" sz="1400" dirty="0" err="1">
                <a:latin typeface="Avenir Next Regular"/>
                <a:cs typeface="Avenir Next Regular"/>
              </a:rPr>
              <a:t>datos</a:t>
            </a:r>
            <a:r>
              <a:rPr lang="en-US" sz="1400" dirty="0">
                <a:latin typeface="Avenir Next Regular"/>
                <a:cs typeface="Avenir Next Regular"/>
              </a:rPr>
              <a:t> </a:t>
            </a:r>
            <a:r>
              <a:rPr lang="en-US" sz="1400" dirty="0" err="1">
                <a:latin typeface="Avenir Next Regular"/>
                <a:cs typeface="Avenir Next Regular"/>
              </a:rPr>
              <a:t>externos</a:t>
            </a:r>
            <a:r>
              <a:rPr lang="en-US" sz="1400" dirty="0">
                <a:latin typeface="Avenir Next Regular"/>
                <a:cs typeface="Avenir Next Regular"/>
              </a:rPr>
              <a:t>), </a:t>
            </a:r>
            <a:r>
              <a:rPr lang="en-US" sz="1400" dirty="0" err="1">
                <a:latin typeface="Avenir Next Regular"/>
                <a:cs typeface="Avenir Next Regular"/>
              </a:rPr>
              <a:t>validaciones</a:t>
            </a:r>
            <a:r>
              <a:rPr lang="en-US" sz="1400" dirty="0">
                <a:latin typeface="Avenir Next Regular"/>
                <a:cs typeface="Avenir Next Regular"/>
              </a:rPr>
              <a:t> </a:t>
            </a:r>
            <a:r>
              <a:rPr lang="en-US" sz="1400" dirty="0" err="1">
                <a:latin typeface="Avenir Next Regular"/>
                <a:cs typeface="Avenir Next Regular"/>
              </a:rPr>
              <a:t>cruzadas</a:t>
            </a:r>
            <a:r>
              <a:rPr lang="en-US" sz="1400" dirty="0">
                <a:latin typeface="Avenir Next Regular"/>
                <a:cs typeface="Avenir Next Regular"/>
              </a:rPr>
              <a:t>, </a:t>
            </a:r>
            <a:r>
              <a:rPr lang="en-US" sz="1400" dirty="0" err="1">
                <a:latin typeface="Avenir Next Regular"/>
                <a:cs typeface="Avenir Next Regular"/>
              </a:rPr>
              <a:t>reglas</a:t>
            </a:r>
            <a:r>
              <a:rPr lang="en-US" sz="1400" dirty="0">
                <a:latin typeface="Avenir Next Regular"/>
                <a:cs typeface="Avenir Next Regular"/>
              </a:rPr>
              <a:t> de </a:t>
            </a:r>
            <a:r>
              <a:rPr lang="en-US" sz="1400" dirty="0" err="1">
                <a:latin typeface="Avenir Next Regular"/>
                <a:cs typeface="Avenir Next Regular"/>
              </a:rPr>
              <a:t>formateo</a:t>
            </a:r>
            <a:r>
              <a:rPr lang="en-US" sz="1400" dirty="0">
                <a:latin typeface="Avenir Next Regular"/>
                <a:cs typeface="Avenir Next Regular"/>
              </a:rPr>
              <a:t> y </a:t>
            </a:r>
            <a:r>
              <a:rPr lang="en-US" sz="1400" dirty="0" err="1">
                <a:latin typeface="Avenir Next Regular"/>
                <a:cs typeface="Avenir Next Regular"/>
              </a:rPr>
              <a:t>edición</a:t>
            </a:r>
            <a:r>
              <a:rPr lang="en-US" sz="1400" dirty="0">
                <a:latin typeface="Avenir Next Regular"/>
                <a:cs typeface="Avenir Next Regular"/>
              </a:rPr>
              <a:t> de </a:t>
            </a:r>
            <a:r>
              <a:rPr lang="en-US" sz="1400" dirty="0" err="1">
                <a:latin typeface="Avenir Next Regular"/>
                <a:cs typeface="Avenir Next Regular"/>
              </a:rPr>
              <a:t>cualquier</a:t>
            </a:r>
            <a:r>
              <a:rPr lang="en-US" sz="1400" dirty="0">
                <a:latin typeface="Avenir Next Regular"/>
                <a:cs typeface="Avenir Next Regular"/>
              </a:rPr>
              <a:t> </a:t>
            </a:r>
            <a:r>
              <a:rPr lang="en-US" sz="1400" dirty="0" err="1">
                <a:latin typeface="Avenir Next Regular"/>
                <a:cs typeface="Avenir Next Regular"/>
              </a:rPr>
              <a:t>propiedad</a:t>
            </a:r>
            <a:r>
              <a:rPr lang="en-US" sz="1400" dirty="0">
                <a:latin typeface="Avenir Next Regular"/>
                <a:cs typeface="Avenir Next Regular"/>
              </a:rPr>
              <a:t> que </a:t>
            </a:r>
            <a:r>
              <a:rPr lang="en-US" sz="1400" dirty="0" err="1">
                <a:latin typeface="Avenir Next Regular"/>
                <a:cs typeface="Avenir Next Regular"/>
              </a:rPr>
              <a:t>posea</a:t>
            </a:r>
            <a:r>
              <a:rPr lang="en-US" sz="1400" dirty="0">
                <a:latin typeface="Avenir Next Regular"/>
                <a:cs typeface="Avenir Next Regular"/>
              </a:rPr>
              <a:t> el control.</a:t>
            </a:r>
          </a:p>
          <a:p>
            <a:pPr marL="171450" indent="-171450" algn="just">
              <a:buClr>
                <a:srgbClr val="F36F2F"/>
              </a:buClr>
              <a:buFont typeface="Wingdings" pitchFamily="2" charset="2"/>
              <a:buChar char="§"/>
            </a:pPr>
            <a:r>
              <a:rPr lang="en-US" sz="1400" dirty="0" err="1">
                <a:latin typeface="Avenir Next Regular"/>
                <a:cs typeface="Avenir Next Regular"/>
              </a:rPr>
              <a:t>Además</a:t>
            </a:r>
            <a:r>
              <a:rPr lang="en-US" sz="1400" dirty="0">
                <a:latin typeface="Avenir Next Regular"/>
                <a:cs typeface="Avenir Next Regular"/>
              </a:rPr>
              <a:t>, </a:t>
            </a:r>
            <a:r>
              <a:rPr lang="en-US" sz="1400" dirty="0" err="1">
                <a:latin typeface="Avenir Next Regular"/>
                <a:cs typeface="Avenir Next Regular"/>
              </a:rPr>
              <a:t>en</a:t>
            </a:r>
            <a:r>
              <a:rPr lang="en-US" sz="1400" dirty="0">
                <a:latin typeface="Avenir Next Regular"/>
                <a:cs typeface="Avenir Next Regular"/>
              </a:rPr>
              <a:t> el </a:t>
            </a:r>
            <a:r>
              <a:rPr lang="en-US" sz="1400" dirty="0" err="1">
                <a:latin typeface="Avenir Next Regular"/>
                <a:cs typeface="Avenir Next Regular"/>
              </a:rPr>
              <a:t>caso</a:t>
            </a:r>
            <a:r>
              <a:rPr lang="en-US" sz="1400" dirty="0">
                <a:latin typeface="Avenir Next Regular"/>
                <a:cs typeface="Avenir Next Regular"/>
              </a:rPr>
              <a:t> de que la </a:t>
            </a:r>
            <a:r>
              <a:rPr lang="en-US" sz="1400" dirty="0" err="1">
                <a:latin typeface="Avenir Next Regular"/>
                <a:cs typeface="Avenir Next Regular"/>
              </a:rPr>
              <a:t>funcionalidad</a:t>
            </a:r>
            <a:r>
              <a:rPr lang="en-US" sz="1400" dirty="0">
                <a:latin typeface="Avenir Next Regular"/>
                <a:cs typeface="Avenir Next Regular"/>
              </a:rPr>
              <a:t> </a:t>
            </a:r>
            <a:r>
              <a:rPr lang="en-US" sz="1400" dirty="0" err="1">
                <a:latin typeface="Avenir Next Regular"/>
                <a:cs typeface="Avenir Next Regular"/>
              </a:rPr>
              <a:t>expuesta</a:t>
            </a:r>
            <a:r>
              <a:rPr lang="en-US" sz="1400" dirty="0">
                <a:latin typeface="Avenir Next Regular"/>
                <a:cs typeface="Avenir Next Regular"/>
              </a:rPr>
              <a:t> por los </a:t>
            </a:r>
            <a:r>
              <a:rPr lang="en-US" sz="1400" dirty="0" err="1">
                <a:latin typeface="Avenir Next Regular"/>
                <a:cs typeface="Avenir Next Regular"/>
              </a:rPr>
              <a:t>controles</a:t>
            </a:r>
            <a:r>
              <a:rPr lang="en-US" sz="1400" dirty="0">
                <a:latin typeface="Avenir Next Regular"/>
                <a:cs typeface="Avenir Next Regular"/>
              </a:rPr>
              <a:t> de BIZUIT no sea </a:t>
            </a:r>
            <a:r>
              <a:rPr lang="en-US" sz="1400" dirty="0" err="1">
                <a:latin typeface="Avenir Next Regular"/>
                <a:cs typeface="Avenir Next Regular"/>
              </a:rPr>
              <a:t>suficiente</a:t>
            </a:r>
            <a:r>
              <a:rPr lang="en-US" sz="1400" dirty="0">
                <a:latin typeface="Avenir Next Regular"/>
                <a:cs typeface="Avenir Next Regular"/>
              </a:rPr>
              <a:t>, se </a:t>
            </a:r>
            <a:r>
              <a:rPr lang="en-US" sz="1400" dirty="0" err="1">
                <a:latin typeface="Avenir Next Regular"/>
                <a:cs typeface="Avenir Next Regular"/>
              </a:rPr>
              <a:t>puede</a:t>
            </a:r>
            <a:r>
              <a:rPr lang="en-US" sz="1400" dirty="0">
                <a:latin typeface="Avenir Next Regular"/>
                <a:cs typeface="Avenir Next Regular"/>
              </a:rPr>
              <a:t> </a:t>
            </a:r>
            <a:r>
              <a:rPr lang="en-US" sz="1400" dirty="0" err="1">
                <a:latin typeface="Avenir Next Regular"/>
                <a:cs typeface="Avenir Next Regular"/>
              </a:rPr>
              <a:t>ampliar</a:t>
            </a:r>
            <a:r>
              <a:rPr lang="en-US" sz="1400" dirty="0">
                <a:latin typeface="Avenir Next Regular"/>
                <a:cs typeface="Avenir Next Regular"/>
              </a:rPr>
              <a:t> el </a:t>
            </a:r>
            <a:r>
              <a:rPr lang="en-US" sz="1400" dirty="0" err="1">
                <a:latin typeface="Avenir Next Regular"/>
                <a:cs typeface="Avenir Next Regular"/>
              </a:rPr>
              <a:t>funcionamiento</a:t>
            </a:r>
            <a:r>
              <a:rPr lang="en-US" sz="1400" dirty="0">
                <a:latin typeface="Avenir Next Regular"/>
                <a:cs typeface="Avenir Next Regular"/>
              </a:rPr>
              <a:t> del </a:t>
            </a:r>
            <a:r>
              <a:rPr lang="en-US" sz="1400" dirty="0" err="1">
                <a:latin typeface="Avenir Next Regular"/>
                <a:cs typeface="Avenir Next Regular"/>
              </a:rPr>
              <a:t>conector</a:t>
            </a:r>
            <a:r>
              <a:rPr lang="en-US" sz="1400" dirty="0">
                <a:latin typeface="Avenir Next Regular"/>
                <a:cs typeface="Avenir Next Regular"/>
              </a:rPr>
              <a:t> </a:t>
            </a:r>
            <a:r>
              <a:rPr lang="en-US" sz="1400" dirty="0" err="1">
                <a:latin typeface="Avenir Next Regular"/>
                <a:cs typeface="Avenir Next Regular"/>
              </a:rPr>
              <a:t>programando</a:t>
            </a:r>
            <a:r>
              <a:rPr lang="en-US" sz="1400" dirty="0">
                <a:latin typeface="Avenir Next Regular"/>
                <a:cs typeface="Avenir Next Regular"/>
              </a:rPr>
              <a:t> </a:t>
            </a:r>
            <a:r>
              <a:rPr lang="en-US" sz="1400" dirty="0" err="1">
                <a:latin typeface="Avenir Next Regular"/>
                <a:cs typeface="Avenir Next Regular"/>
              </a:rPr>
              <a:t>rutinas</a:t>
            </a:r>
            <a:r>
              <a:rPr lang="en-US" sz="1400" dirty="0">
                <a:latin typeface="Avenir Next Regular"/>
                <a:cs typeface="Avenir Next Regular"/>
              </a:rPr>
              <a:t> </a:t>
            </a:r>
            <a:r>
              <a:rPr lang="en-US" sz="1400" dirty="0" err="1">
                <a:latin typeface="Avenir Next Regular"/>
                <a:cs typeface="Avenir Next Regular"/>
              </a:rPr>
              <a:t>propias</a:t>
            </a:r>
            <a:r>
              <a:rPr lang="en-US" sz="1400" dirty="0">
                <a:latin typeface="Avenir Next Regular"/>
                <a:cs typeface="Avenir Next Regular"/>
              </a:rPr>
              <a:t> </a:t>
            </a:r>
            <a:r>
              <a:rPr lang="en-US" sz="1400" dirty="0" err="1">
                <a:latin typeface="Avenir Next Regular"/>
                <a:cs typeface="Avenir Next Regular"/>
              </a:rPr>
              <a:t>en</a:t>
            </a:r>
            <a:r>
              <a:rPr lang="en-US" sz="1400" dirty="0">
                <a:latin typeface="Avenir Next Regular"/>
                <a:cs typeface="Avenir Next Regular"/>
              </a:rPr>
              <a:t> el </a:t>
            </a:r>
            <a:r>
              <a:rPr lang="en-US" sz="1400" dirty="0" err="1">
                <a:latin typeface="Avenir Next Regular"/>
                <a:cs typeface="Avenir Next Regular"/>
              </a:rPr>
              <a:t>formulario</a:t>
            </a:r>
            <a:r>
              <a:rPr lang="en-US" sz="1400" dirty="0">
                <a:latin typeface="Avenir Next Regular"/>
                <a:cs typeface="Avenir Next Regular"/>
              </a:rPr>
              <a:t>.</a:t>
            </a:r>
          </a:p>
          <a:p>
            <a:pPr marL="171450" indent="-171450" algn="just">
              <a:buClr>
                <a:srgbClr val="F36F2F"/>
              </a:buClr>
              <a:buFont typeface="Wingdings" pitchFamily="2" charset="2"/>
              <a:buChar char="§"/>
            </a:pPr>
            <a:endParaRPr lang="en-US" sz="1400" dirty="0">
              <a:latin typeface="Avenir Next Regular"/>
              <a:cs typeface="Avenir Next Regular"/>
            </a:endParaRPr>
          </a:p>
          <a:p>
            <a:pPr algn="just"/>
            <a:endParaRPr lang="en-US" sz="1400" dirty="0">
              <a:latin typeface="Avenir Next Regular"/>
              <a:cs typeface="Avenir Next Regular"/>
            </a:endParaRPr>
          </a:p>
        </p:txBody>
      </p:sp>
    </p:spTree>
    <p:extLst>
      <p:ext uri="{BB962C8B-B14F-4D97-AF65-F5344CB8AC3E}">
        <p14:creationId xmlns:p14="http://schemas.microsoft.com/office/powerpoint/2010/main" val="1630713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119826" y="209550"/>
            <a:ext cx="8871773" cy="459424"/>
          </a:xfrm>
        </p:spPr>
        <p:txBody>
          <a:bodyPr/>
          <a:lstStyle/>
          <a:p>
            <a:r>
              <a:rPr lang="en-US" dirty="0" err="1">
                <a:latin typeface="Avenir Next Regular"/>
                <a:cs typeface="Avenir Next Regular"/>
              </a:rPr>
              <a:t>Conectores</a:t>
            </a:r>
            <a:r>
              <a:rPr lang="en-US" dirty="0">
                <a:latin typeface="Avenir Next Regular"/>
                <a:cs typeface="Avenir Next Regular"/>
              </a:rPr>
              <a:t> – </a:t>
            </a:r>
            <a:r>
              <a:rPr lang="en-US" dirty="0" err="1">
                <a:latin typeface="Avenir Next Regular"/>
                <a:cs typeface="Avenir Next Regular"/>
              </a:rPr>
              <a:t>Introducción</a:t>
            </a:r>
            <a:r>
              <a:rPr lang="en-US" dirty="0">
                <a:latin typeface="Avenir Next Regular"/>
                <a:cs typeface="Avenir Next Regular"/>
              </a:rPr>
              <a:t> a </a:t>
            </a:r>
            <a:r>
              <a:rPr lang="en-US" dirty="0" err="1">
                <a:latin typeface="Avenir Next Regular"/>
                <a:cs typeface="Avenir Next Regular"/>
              </a:rPr>
              <a:t>BIZUITForms</a:t>
            </a:r>
            <a:endParaRPr lang="en-US" dirty="0">
              <a:latin typeface="Avenir Next Regular"/>
              <a:cs typeface="Avenir Next Regular"/>
            </a:endParaRP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17</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pic>
        <p:nvPicPr>
          <p:cNvPr id="10" name="Picture 2">
            <a:extLst>
              <a:ext uri="{FF2B5EF4-FFF2-40B4-BE49-F238E27FC236}">
                <a16:creationId xmlns:a16="http://schemas.microsoft.com/office/drawing/2014/main" id="{AC7A42DD-B84C-1E45-B46F-748A655068CB}"/>
              </a:ext>
            </a:extLst>
          </p:cNvPr>
          <p:cNvPicPr>
            <a:picLocks noChangeAspect="1" noChangeArrowheads="1"/>
          </p:cNvPicPr>
          <p:nvPr/>
        </p:nvPicPr>
        <p:blipFill>
          <a:blip r:embed="rId2" cstate="print"/>
          <a:srcRect/>
          <a:stretch>
            <a:fillRect/>
          </a:stretch>
        </p:blipFill>
        <p:spPr bwMode="auto">
          <a:xfrm>
            <a:off x="4424331" y="1845164"/>
            <a:ext cx="4599181" cy="2488598"/>
          </a:xfrm>
          <a:prstGeom prst="rect">
            <a:avLst/>
          </a:prstGeom>
          <a:noFill/>
          <a:ln w="9525">
            <a:noFill/>
            <a:miter lim="800000"/>
            <a:headEnd/>
            <a:tailEnd/>
          </a:ln>
        </p:spPr>
      </p:pic>
      <p:sp>
        <p:nvSpPr>
          <p:cNvPr id="11" name="Text Box 8">
            <a:extLst>
              <a:ext uri="{FF2B5EF4-FFF2-40B4-BE49-F238E27FC236}">
                <a16:creationId xmlns:a16="http://schemas.microsoft.com/office/drawing/2014/main" id="{C6801CE2-D181-EC4A-AE78-242728A281D9}"/>
              </a:ext>
            </a:extLst>
          </p:cNvPr>
          <p:cNvSpPr txBox="1">
            <a:spLocks noChangeArrowheads="1"/>
          </p:cNvSpPr>
          <p:nvPr/>
        </p:nvSpPr>
        <p:spPr bwMode="auto">
          <a:xfrm>
            <a:off x="312699" y="971591"/>
            <a:ext cx="4030702" cy="3662541"/>
          </a:xfrm>
          <a:prstGeom prst="rect">
            <a:avLst/>
          </a:prstGeom>
          <a:noFill/>
          <a:ln w="9525">
            <a:noFill/>
            <a:miter lim="800000"/>
            <a:headEnd/>
            <a:tailEnd/>
          </a:ln>
          <a:effectLst/>
        </p:spPr>
        <p:txBody>
          <a:bodyPr wrap="square">
            <a:spAutoFit/>
          </a:bodyPr>
          <a:lstStyle/>
          <a:p>
            <a:pPr>
              <a:buClr>
                <a:srgbClr val="FF6600"/>
              </a:buClr>
              <a:buFont typeface="Wingdings" pitchFamily="2" charset="2"/>
              <a:buChar char="§"/>
            </a:pPr>
            <a:r>
              <a:rPr lang="es-AR" sz="800" dirty="0">
                <a:solidFill>
                  <a:schemeClr val="bg1">
                    <a:lumMod val="50000"/>
                  </a:schemeClr>
                </a:solidFill>
                <a:latin typeface="Avenir Next" panose="020B0503020202020204" pitchFamily="34" charset="0"/>
              </a:rPr>
              <a:t>1: Menú principal: Expone métodos para generar el conector, ver el código generado, modificar el formato de los controles, </a:t>
            </a:r>
            <a:r>
              <a:rPr lang="es-AR" sz="800" dirty="0" err="1">
                <a:solidFill>
                  <a:schemeClr val="bg1">
                    <a:lumMod val="50000"/>
                  </a:schemeClr>
                </a:solidFill>
                <a:latin typeface="Avenir Next" panose="020B0503020202020204" pitchFamily="34" charset="0"/>
              </a:rPr>
              <a:t>etc</a:t>
            </a:r>
            <a:r>
              <a:rPr lang="es-AR" sz="800" dirty="0">
                <a:solidFill>
                  <a:schemeClr val="bg1">
                    <a:lumMod val="50000"/>
                  </a:schemeClr>
                </a:solidFill>
                <a:latin typeface="Avenir Next" panose="020B0503020202020204" pitchFamily="34" charset="0"/>
              </a:rPr>
              <a:t>-</a:t>
            </a:r>
          </a:p>
          <a:p>
            <a:pPr>
              <a:buClr>
                <a:srgbClr val="FF6600"/>
              </a:buClr>
              <a:buFont typeface="Wingdings" pitchFamily="2" charset="2"/>
              <a:buChar char="§"/>
            </a:pPr>
            <a:r>
              <a:rPr lang="es-AR" sz="800" dirty="0">
                <a:solidFill>
                  <a:schemeClr val="bg1">
                    <a:lumMod val="50000"/>
                  </a:schemeClr>
                </a:solidFill>
                <a:latin typeface="Avenir Next" panose="020B0503020202020204" pitchFamily="34" charset="0"/>
              </a:rPr>
              <a:t>2: Acceso rápido de funciones principales y edición de los componentes agregados al formulario.</a:t>
            </a:r>
          </a:p>
          <a:p>
            <a:pPr>
              <a:buClr>
                <a:srgbClr val="FF6600"/>
              </a:buClr>
              <a:buFont typeface="Wingdings" pitchFamily="2" charset="2"/>
              <a:buChar char="§"/>
            </a:pPr>
            <a:r>
              <a:rPr lang="es-AR" sz="800" dirty="0">
                <a:solidFill>
                  <a:schemeClr val="bg1">
                    <a:lumMod val="50000"/>
                  </a:schemeClr>
                </a:solidFill>
                <a:latin typeface="Avenir Next" panose="020B0503020202020204" pitchFamily="34" charset="0"/>
              </a:rPr>
              <a:t>3: Contiene herramientas para manipular el posicionamiento y formato de los controles agregados al formulario.</a:t>
            </a:r>
          </a:p>
          <a:p>
            <a:pPr>
              <a:buClr>
                <a:srgbClr val="FF6600"/>
              </a:buClr>
              <a:buFont typeface="Wingdings" pitchFamily="2" charset="2"/>
              <a:buChar char="§"/>
            </a:pPr>
            <a:r>
              <a:rPr lang="es-AR" sz="800" dirty="0">
                <a:solidFill>
                  <a:schemeClr val="bg1">
                    <a:lumMod val="50000"/>
                  </a:schemeClr>
                </a:solidFill>
                <a:latin typeface="Avenir Next" panose="020B0503020202020204" pitchFamily="34" charset="0"/>
              </a:rPr>
              <a:t>4: Indica si el conector se debe generar como una aplicación Web o una aplicación Win32.</a:t>
            </a:r>
          </a:p>
          <a:p>
            <a:pPr>
              <a:buClr>
                <a:srgbClr val="FF6600"/>
              </a:buClr>
              <a:buFont typeface="Wingdings" pitchFamily="2" charset="2"/>
              <a:buChar char="§"/>
            </a:pPr>
            <a:r>
              <a:rPr lang="es-AR" sz="800" dirty="0">
                <a:solidFill>
                  <a:schemeClr val="bg1">
                    <a:lumMod val="50000"/>
                  </a:schemeClr>
                </a:solidFill>
                <a:latin typeface="Avenir Next" panose="020B0503020202020204" pitchFamily="34" charset="0"/>
              </a:rPr>
              <a:t>5: </a:t>
            </a:r>
            <a:r>
              <a:rPr lang="es-AR" sz="800" dirty="0" err="1">
                <a:solidFill>
                  <a:schemeClr val="bg1">
                    <a:lumMod val="50000"/>
                  </a:schemeClr>
                </a:solidFill>
                <a:latin typeface="Avenir Next" panose="020B0503020202020204" pitchFamily="34" charset="0"/>
              </a:rPr>
              <a:t>Toolbar</a:t>
            </a:r>
            <a:r>
              <a:rPr lang="es-AR" sz="800" dirty="0">
                <a:solidFill>
                  <a:schemeClr val="bg1">
                    <a:lumMod val="50000"/>
                  </a:schemeClr>
                </a:solidFill>
                <a:latin typeface="Avenir Next" panose="020B0503020202020204" pitchFamily="34" charset="0"/>
              </a:rPr>
              <a:t> de componentes. Contiene todos los controles y componentes que se pueden agregar a los formularios. Está dividida en tres categorías:</a:t>
            </a:r>
          </a:p>
          <a:p>
            <a:pPr lvl="1">
              <a:buClr>
                <a:srgbClr val="FF6600"/>
              </a:buClr>
              <a:buFont typeface="Wingdings" pitchFamily="2" charset="2"/>
              <a:buChar char="§"/>
            </a:pPr>
            <a:r>
              <a:rPr lang="es-AR" sz="800" dirty="0">
                <a:solidFill>
                  <a:schemeClr val="bg1">
                    <a:lumMod val="50000"/>
                  </a:schemeClr>
                </a:solidFill>
                <a:latin typeface="Avenir Next" panose="020B0503020202020204" pitchFamily="34" charset="0"/>
              </a:rPr>
              <a:t>Data </a:t>
            </a:r>
            <a:r>
              <a:rPr lang="es-AR" sz="800" dirty="0" err="1">
                <a:solidFill>
                  <a:schemeClr val="bg1">
                    <a:lumMod val="50000"/>
                  </a:schemeClr>
                </a:solidFill>
                <a:latin typeface="Avenir Next" panose="020B0503020202020204" pitchFamily="34" charset="0"/>
              </a:rPr>
              <a:t>Sources</a:t>
            </a:r>
            <a:r>
              <a:rPr lang="es-AR" sz="800" dirty="0">
                <a:solidFill>
                  <a:schemeClr val="bg1">
                    <a:lumMod val="50000"/>
                  </a:schemeClr>
                </a:solidFill>
                <a:latin typeface="Avenir Next" panose="020B0503020202020204" pitchFamily="34" charset="0"/>
              </a:rPr>
              <a:t>: Componentes que permiten obtener datos de fuentes externas (como una base de datos o web </a:t>
            </a:r>
            <a:r>
              <a:rPr lang="es-AR" sz="800" dirty="0" err="1">
                <a:solidFill>
                  <a:schemeClr val="bg1">
                    <a:lumMod val="50000"/>
                  </a:schemeClr>
                </a:solidFill>
                <a:latin typeface="Avenir Next" panose="020B0503020202020204" pitchFamily="34" charset="0"/>
              </a:rPr>
              <a:t>service</a:t>
            </a:r>
            <a:r>
              <a:rPr lang="es-AR" sz="800" dirty="0">
                <a:solidFill>
                  <a:schemeClr val="bg1">
                    <a:lumMod val="50000"/>
                  </a:schemeClr>
                </a:solidFill>
                <a:latin typeface="Avenir Next" panose="020B0503020202020204" pitchFamily="34" charset="0"/>
              </a:rPr>
              <a:t>) para cargar los controles del formulario.</a:t>
            </a:r>
          </a:p>
          <a:p>
            <a:pPr lvl="1">
              <a:buClr>
                <a:srgbClr val="FF6600"/>
              </a:buClr>
              <a:buFont typeface="Wingdings" pitchFamily="2" charset="2"/>
              <a:buChar char="§"/>
            </a:pPr>
            <a:r>
              <a:rPr lang="es-AR" sz="800" dirty="0" err="1">
                <a:solidFill>
                  <a:schemeClr val="bg1">
                    <a:lumMod val="50000"/>
                  </a:schemeClr>
                </a:solidFill>
                <a:latin typeface="Avenir Next" panose="020B0503020202020204" pitchFamily="34" charset="0"/>
              </a:rPr>
              <a:t>Bizuit</a:t>
            </a:r>
            <a:r>
              <a:rPr lang="es-AR" sz="800" dirty="0">
                <a:solidFill>
                  <a:schemeClr val="bg1">
                    <a:lumMod val="50000"/>
                  </a:schemeClr>
                </a:solidFill>
                <a:latin typeface="Avenir Next" panose="020B0503020202020204" pitchFamily="34" charset="0"/>
              </a:rPr>
              <a:t> </a:t>
            </a:r>
            <a:r>
              <a:rPr lang="es-AR" sz="800" dirty="0" err="1">
                <a:solidFill>
                  <a:schemeClr val="bg1">
                    <a:lumMod val="50000"/>
                  </a:schemeClr>
                </a:solidFill>
                <a:latin typeface="Avenir Next" panose="020B0503020202020204" pitchFamily="34" charset="0"/>
              </a:rPr>
              <a:t>Controls</a:t>
            </a:r>
            <a:r>
              <a:rPr lang="es-AR" sz="800" dirty="0">
                <a:solidFill>
                  <a:schemeClr val="bg1">
                    <a:lumMod val="50000"/>
                  </a:schemeClr>
                </a:solidFill>
                <a:latin typeface="Avenir Next" panose="020B0503020202020204" pitchFamily="34" charset="0"/>
              </a:rPr>
              <a:t>: Controles que tienen un comportamiento embebido, que permite interactuar con el </a:t>
            </a:r>
            <a:r>
              <a:rPr lang="es-AR" sz="800" dirty="0" err="1">
                <a:solidFill>
                  <a:schemeClr val="bg1">
                    <a:lumMod val="50000"/>
                  </a:schemeClr>
                </a:solidFill>
                <a:latin typeface="Avenir Next" panose="020B0503020202020204" pitchFamily="34" charset="0"/>
              </a:rPr>
              <a:t>Event</a:t>
            </a:r>
            <a:r>
              <a:rPr lang="es-AR" sz="800" dirty="0">
                <a:solidFill>
                  <a:schemeClr val="bg1">
                    <a:lumMod val="50000"/>
                  </a:schemeClr>
                </a:solidFill>
                <a:latin typeface="Avenir Next" panose="020B0503020202020204" pitchFamily="34" charset="0"/>
              </a:rPr>
              <a:t> Manager y los parámetros de la reacción.</a:t>
            </a:r>
          </a:p>
          <a:p>
            <a:pPr lvl="1">
              <a:buClr>
                <a:srgbClr val="FF6600"/>
              </a:buClr>
              <a:buFont typeface="Wingdings" pitchFamily="2" charset="2"/>
              <a:buChar char="§"/>
            </a:pPr>
            <a:r>
              <a:rPr lang="es-AR" sz="800" dirty="0" err="1">
                <a:solidFill>
                  <a:schemeClr val="bg1">
                    <a:lumMod val="50000"/>
                  </a:schemeClr>
                </a:solidFill>
                <a:latin typeface="Avenir Next" panose="020B0503020202020204" pitchFamily="34" charset="0"/>
              </a:rPr>
              <a:t>Common</a:t>
            </a:r>
            <a:r>
              <a:rPr lang="es-AR" sz="800" dirty="0">
                <a:solidFill>
                  <a:schemeClr val="bg1">
                    <a:lumMod val="50000"/>
                  </a:schemeClr>
                </a:solidFill>
                <a:latin typeface="Avenir Next" panose="020B0503020202020204" pitchFamily="34" charset="0"/>
              </a:rPr>
              <a:t> </a:t>
            </a:r>
            <a:r>
              <a:rPr lang="es-AR" sz="800" dirty="0" err="1">
                <a:solidFill>
                  <a:schemeClr val="bg1">
                    <a:lumMod val="50000"/>
                  </a:schemeClr>
                </a:solidFill>
                <a:latin typeface="Avenir Next" panose="020B0503020202020204" pitchFamily="34" charset="0"/>
              </a:rPr>
              <a:t>Controls</a:t>
            </a:r>
            <a:r>
              <a:rPr lang="es-AR" sz="800" dirty="0">
                <a:solidFill>
                  <a:schemeClr val="bg1">
                    <a:lumMod val="50000"/>
                  </a:schemeClr>
                </a:solidFill>
                <a:latin typeface="Avenir Next" panose="020B0503020202020204" pitchFamily="34" charset="0"/>
              </a:rPr>
              <a:t>: Controles que permiten programar su funcionalidad.</a:t>
            </a:r>
          </a:p>
          <a:p>
            <a:pPr>
              <a:buClr>
                <a:srgbClr val="FF6600"/>
              </a:buClr>
              <a:buFont typeface="Wingdings" pitchFamily="2" charset="2"/>
              <a:buChar char="§"/>
            </a:pPr>
            <a:r>
              <a:rPr lang="es-AR" sz="800" dirty="0">
                <a:solidFill>
                  <a:schemeClr val="bg1">
                    <a:lumMod val="50000"/>
                  </a:schemeClr>
                </a:solidFill>
                <a:latin typeface="Avenir Next" panose="020B0503020202020204" pitchFamily="34" charset="0"/>
              </a:rPr>
              <a:t>6: Formulario "</a:t>
            </a:r>
            <a:r>
              <a:rPr lang="es-AR" sz="800" dirty="0" err="1">
                <a:solidFill>
                  <a:schemeClr val="bg1">
                    <a:lumMod val="50000"/>
                  </a:schemeClr>
                </a:solidFill>
                <a:latin typeface="Avenir Next" panose="020B0503020202020204" pitchFamily="34" charset="0"/>
              </a:rPr>
              <a:t>Bizuit</a:t>
            </a:r>
            <a:r>
              <a:rPr lang="es-AR" sz="800" dirty="0">
                <a:solidFill>
                  <a:schemeClr val="bg1">
                    <a:lumMod val="50000"/>
                  </a:schemeClr>
                </a:solidFill>
                <a:latin typeface="Avenir Next" panose="020B0503020202020204" pitchFamily="34" charset="0"/>
              </a:rPr>
              <a:t> </a:t>
            </a:r>
            <a:r>
              <a:rPr lang="es-AR" sz="800" dirty="0" err="1">
                <a:solidFill>
                  <a:schemeClr val="bg1">
                    <a:lumMod val="50000"/>
                  </a:schemeClr>
                </a:solidFill>
                <a:latin typeface="Avenir Next" panose="020B0503020202020204" pitchFamily="34" charset="0"/>
              </a:rPr>
              <a:t>Form</a:t>
            </a:r>
            <a:r>
              <a:rPr lang="es-AR" sz="800" dirty="0">
                <a:solidFill>
                  <a:schemeClr val="bg1">
                    <a:lumMod val="50000"/>
                  </a:schemeClr>
                </a:solidFill>
                <a:latin typeface="Avenir Next" panose="020B0503020202020204" pitchFamily="34" charset="0"/>
              </a:rPr>
              <a:t>". Es el formulario que se le presentará al usuario para que interactúe con la reacción.</a:t>
            </a:r>
          </a:p>
          <a:p>
            <a:pPr>
              <a:buClr>
                <a:srgbClr val="FF6600"/>
              </a:buClr>
              <a:buFont typeface="Wingdings" pitchFamily="2" charset="2"/>
              <a:buChar char="§"/>
            </a:pPr>
            <a:r>
              <a:rPr lang="es-AR" sz="800" dirty="0">
                <a:solidFill>
                  <a:schemeClr val="bg1">
                    <a:lumMod val="50000"/>
                  </a:schemeClr>
                </a:solidFill>
                <a:latin typeface="Avenir Next" panose="020B0503020202020204" pitchFamily="34" charset="0"/>
              </a:rPr>
              <a:t>7: Data </a:t>
            </a:r>
            <a:r>
              <a:rPr lang="es-AR" sz="800" dirty="0" err="1">
                <a:solidFill>
                  <a:schemeClr val="bg1">
                    <a:lumMod val="50000"/>
                  </a:schemeClr>
                </a:solidFill>
                <a:latin typeface="Avenir Next" panose="020B0503020202020204" pitchFamily="34" charset="0"/>
              </a:rPr>
              <a:t>sources</a:t>
            </a:r>
            <a:r>
              <a:rPr lang="es-AR" sz="800" dirty="0">
                <a:solidFill>
                  <a:schemeClr val="bg1">
                    <a:lumMod val="50000"/>
                  </a:schemeClr>
                </a:solidFill>
                <a:latin typeface="Avenir Next" panose="020B0503020202020204" pitchFamily="34" charset="0"/>
              </a:rPr>
              <a:t>: Contiene los parámetros, variables y resultados de actividades anteriores. Los controles </a:t>
            </a:r>
            <a:r>
              <a:rPr lang="es-AR" sz="800" dirty="0" err="1">
                <a:solidFill>
                  <a:schemeClr val="bg1">
                    <a:lumMod val="50000"/>
                  </a:schemeClr>
                </a:solidFill>
                <a:latin typeface="Avenir Next" panose="020B0503020202020204" pitchFamily="34" charset="0"/>
              </a:rPr>
              <a:t>Bizuit</a:t>
            </a:r>
            <a:r>
              <a:rPr lang="es-AR" sz="800" dirty="0">
                <a:solidFill>
                  <a:schemeClr val="bg1">
                    <a:lumMod val="50000"/>
                  </a:schemeClr>
                </a:solidFill>
                <a:latin typeface="Avenir Next" panose="020B0503020202020204" pitchFamily="34" charset="0"/>
              </a:rPr>
              <a:t> </a:t>
            </a:r>
            <a:r>
              <a:rPr lang="es-AR" sz="800" dirty="0" err="1">
                <a:solidFill>
                  <a:schemeClr val="bg1">
                    <a:lumMod val="50000"/>
                  </a:schemeClr>
                </a:solidFill>
                <a:latin typeface="Avenir Next" panose="020B0503020202020204" pitchFamily="34" charset="0"/>
              </a:rPr>
              <a:t>Controls</a:t>
            </a:r>
            <a:r>
              <a:rPr lang="es-AR" sz="800" dirty="0">
                <a:solidFill>
                  <a:schemeClr val="bg1">
                    <a:lumMod val="50000"/>
                  </a:schemeClr>
                </a:solidFill>
                <a:latin typeface="Avenir Next" panose="020B0503020202020204" pitchFamily="34" charset="0"/>
              </a:rPr>
              <a:t> pueden enlazarse (para leer y escribir) de estos elementos.</a:t>
            </a:r>
          </a:p>
          <a:p>
            <a:pPr>
              <a:buClr>
                <a:srgbClr val="FF6600"/>
              </a:buClr>
              <a:buFont typeface="Wingdings" pitchFamily="2" charset="2"/>
              <a:buChar char="§"/>
            </a:pPr>
            <a:r>
              <a:rPr lang="es-AR" sz="800" dirty="0">
                <a:solidFill>
                  <a:schemeClr val="bg1">
                    <a:lumMod val="50000"/>
                  </a:schemeClr>
                </a:solidFill>
                <a:latin typeface="Avenir Next" panose="020B0503020202020204" pitchFamily="34" charset="0"/>
              </a:rPr>
              <a:t>8: Grilla de propiedades: Permite editar cualquier propiedad de cualquier control agregado al formulario.</a:t>
            </a:r>
          </a:p>
          <a:p>
            <a:pPr>
              <a:buClr>
                <a:srgbClr val="FF6600"/>
              </a:buClr>
              <a:buFont typeface="Wingdings" pitchFamily="2" charset="2"/>
              <a:buChar char="§"/>
            </a:pPr>
            <a:r>
              <a:rPr lang="es-AR" sz="800" dirty="0">
                <a:solidFill>
                  <a:schemeClr val="bg1">
                    <a:lumMod val="50000"/>
                  </a:schemeClr>
                </a:solidFill>
                <a:latin typeface="Avenir Next" panose="020B0503020202020204" pitchFamily="34" charset="0"/>
              </a:rPr>
              <a:t>9: Región de componentes: Aquí se agregan los componentes (como los </a:t>
            </a:r>
            <a:r>
              <a:rPr lang="es-AR" sz="800" dirty="0" err="1">
                <a:solidFill>
                  <a:schemeClr val="bg1">
                    <a:lumMod val="50000"/>
                  </a:schemeClr>
                </a:solidFill>
                <a:latin typeface="Avenir Next" panose="020B0503020202020204" pitchFamily="34" charset="0"/>
              </a:rPr>
              <a:t>DataSources</a:t>
            </a:r>
            <a:r>
              <a:rPr lang="es-AR" sz="800" dirty="0">
                <a:solidFill>
                  <a:schemeClr val="bg1">
                    <a:lumMod val="50000"/>
                  </a:schemeClr>
                </a:solidFill>
                <a:latin typeface="Avenir Next" panose="020B0503020202020204" pitchFamily="34" charset="0"/>
              </a:rPr>
              <a:t>) que serán utilizados en el formulario.</a:t>
            </a:r>
          </a:p>
          <a:p>
            <a:pPr>
              <a:buClr>
                <a:srgbClr val="FF6600"/>
              </a:buClr>
              <a:buFont typeface="Wingdings" pitchFamily="2" charset="2"/>
              <a:buChar char="§"/>
            </a:pPr>
            <a:r>
              <a:rPr lang="es-AR" sz="800" dirty="0">
                <a:solidFill>
                  <a:schemeClr val="bg1">
                    <a:lumMod val="50000"/>
                  </a:schemeClr>
                </a:solidFill>
                <a:latin typeface="Avenir Next" panose="020B0503020202020204" pitchFamily="34" charset="0"/>
              </a:rPr>
              <a:t>10: Output: Muestra información de la compilación del conector.</a:t>
            </a:r>
          </a:p>
          <a:p>
            <a:pPr>
              <a:buClr>
                <a:srgbClr val="FF6600"/>
              </a:buClr>
              <a:buFont typeface="Wingdings" pitchFamily="2" charset="2"/>
              <a:buChar char="§"/>
            </a:pPr>
            <a:endParaRPr lang="es-AR" sz="800" dirty="0">
              <a:solidFill>
                <a:schemeClr val="bg1">
                  <a:lumMod val="50000"/>
                </a:schemeClr>
              </a:solidFill>
              <a:latin typeface="Calibri" pitchFamily="34" charset="0"/>
            </a:endParaRPr>
          </a:p>
        </p:txBody>
      </p:sp>
    </p:spTree>
    <p:extLst>
      <p:ext uri="{BB962C8B-B14F-4D97-AF65-F5344CB8AC3E}">
        <p14:creationId xmlns:p14="http://schemas.microsoft.com/office/powerpoint/2010/main" val="340993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119826" y="209550"/>
            <a:ext cx="8871773" cy="459424"/>
          </a:xfrm>
        </p:spPr>
        <p:txBody>
          <a:bodyPr/>
          <a:lstStyle/>
          <a:p>
            <a:r>
              <a:rPr lang="en-US" dirty="0" err="1">
                <a:latin typeface="Avenir Next Regular"/>
                <a:cs typeface="Avenir Next Regular"/>
              </a:rPr>
              <a:t>Conectores</a:t>
            </a:r>
            <a:r>
              <a:rPr lang="en-US" dirty="0">
                <a:latin typeface="Avenir Next Regular"/>
                <a:cs typeface="Avenir Next Regular"/>
              </a:rPr>
              <a:t> – Bindings</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18</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0" name="Text Box 8">
            <a:extLst>
              <a:ext uri="{FF2B5EF4-FFF2-40B4-BE49-F238E27FC236}">
                <a16:creationId xmlns:a16="http://schemas.microsoft.com/office/drawing/2014/main" id="{A156F80C-A8F0-9840-ABBD-AA5AE43CA3A5}"/>
              </a:ext>
            </a:extLst>
          </p:cNvPr>
          <p:cNvSpPr txBox="1">
            <a:spLocks noChangeArrowheads="1"/>
          </p:cNvSpPr>
          <p:nvPr/>
        </p:nvSpPr>
        <p:spPr bwMode="auto">
          <a:xfrm>
            <a:off x="381001" y="1125597"/>
            <a:ext cx="6019800" cy="1477328"/>
          </a:xfrm>
          <a:prstGeom prst="rect">
            <a:avLst/>
          </a:prstGeom>
          <a:noFill/>
          <a:ln w="9525">
            <a:noFill/>
            <a:miter lim="800000"/>
            <a:headEnd/>
            <a:tailEnd/>
          </a:ln>
          <a:effectLst/>
        </p:spPr>
        <p:txBody>
          <a:bodyPr wrap="square">
            <a:spAutoFit/>
          </a:bodyPr>
          <a:lstStyle/>
          <a:p>
            <a:pPr>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Los datos de un proceso son almacenados en parámetros y variables. Los conectores pueden hacer uso de dichos elementos, leyendo y/o escribiendo información en ellos.</a:t>
            </a:r>
          </a:p>
          <a:p>
            <a:pPr>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En la solapa "</a:t>
            </a:r>
            <a:r>
              <a:rPr lang="es-AR" sz="1500" dirty="0" err="1">
                <a:solidFill>
                  <a:schemeClr val="bg1">
                    <a:lumMod val="50000"/>
                  </a:schemeClr>
                </a:solidFill>
                <a:latin typeface="Avenir Next" panose="020B0503020202020204" pitchFamily="34" charset="0"/>
              </a:rPr>
              <a:t>Binding</a:t>
            </a:r>
            <a:r>
              <a:rPr lang="es-AR" sz="1500" dirty="0">
                <a:solidFill>
                  <a:schemeClr val="bg1">
                    <a:lumMod val="50000"/>
                  </a:schemeClr>
                </a:solidFill>
                <a:latin typeface="Avenir Next" panose="020B0503020202020204" pitchFamily="34" charset="0"/>
              </a:rPr>
              <a:t> </a:t>
            </a:r>
            <a:r>
              <a:rPr lang="es-AR" sz="1500" dirty="0" err="1">
                <a:solidFill>
                  <a:schemeClr val="bg1">
                    <a:lumMod val="50000"/>
                  </a:schemeClr>
                </a:solidFill>
                <a:latin typeface="Avenir Next" panose="020B0503020202020204" pitchFamily="34" charset="0"/>
              </a:rPr>
              <a:t>options</a:t>
            </a:r>
            <a:r>
              <a:rPr lang="es-AR" sz="1500" dirty="0">
                <a:solidFill>
                  <a:schemeClr val="bg1">
                    <a:lumMod val="50000"/>
                  </a:schemeClr>
                </a:solidFill>
                <a:latin typeface="Avenir Next" panose="020B0503020202020204" pitchFamily="34" charset="0"/>
              </a:rPr>
              <a:t>" de la pantalla de configuración de un </a:t>
            </a:r>
            <a:r>
              <a:rPr lang="es-AR" sz="1500" dirty="0" err="1">
                <a:solidFill>
                  <a:schemeClr val="bg1">
                    <a:lumMod val="50000"/>
                  </a:schemeClr>
                </a:solidFill>
                <a:latin typeface="Avenir Next" panose="020B0503020202020204" pitchFamily="34" charset="0"/>
              </a:rPr>
              <a:t>Bizuit</a:t>
            </a:r>
            <a:r>
              <a:rPr lang="es-AR" sz="1500" dirty="0">
                <a:solidFill>
                  <a:schemeClr val="bg1">
                    <a:lumMod val="50000"/>
                  </a:schemeClr>
                </a:solidFill>
                <a:latin typeface="Avenir Next" panose="020B0503020202020204" pitchFamily="34" charset="0"/>
              </a:rPr>
              <a:t> Control se especifica hacia que parámetro, variable o actividad está enlazado este control</a:t>
            </a:r>
          </a:p>
        </p:txBody>
      </p:sp>
      <p:pic>
        <p:nvPicPr>
          <p:cNvPr id="11" name="Picture 4" descr="img_381.jpg">
            <a:extLst>
              <a:ext uri="{FF2B5EF4-FFF2-40B4-BE49-F238E27FC236}">
                <a16:creationId xmlns:a16="http://schemas.microsoft.com/office/drawing/2014/main" id="{362892EA-791F-F443-AF52-66B8983C7F39}"/>
              </a:ext>
            </a:extLst>
          </p:cNvPr>
          <p:cNvPicPr>
            <a:picLocks noChangeAspect="1"/>
          </p:cNvPicPr>
          <p:nvPr/>
        </p:nvPicPr>
        <p:blipFill>
          <a:blip r:embed="rId2" cstate="print"/>
          <a:stretch>
            <a:fillRect/>
          </a:stretch>
        </p:blipFill>
        <p:spPr>
          <a:xfrm>
            <a:off x="6547111" y="1096604"/>
            <a:ext cx="2246132" cy="2654129"/>
          </a:xfrm>
          <a:prstGeom prst="rect">
            <a:avLst/>
          </a:prstGeom>
        </p:spPr>
      </p:pic>
      <p:pic>
        <p:nvPicPr>
          <p:cNvPr id="12" name="Picture 5" descr="img_382.jpg">
            <a:extLst>
              <a:ext uri="{FF2B5EF4-FFF2-40B4-BE49-F238E27FC236}">
                <a16:creationId xmlns:a16="http://schemas.microsoft.com/office/drawing/2014/main" id="{ACC838A2-DFED-8540-A0B5-18B65739BDD1}"/>
              </a:ext>
            </a:extLst>
          </p:cNvPr>
          <p:cNvPicPr>
            <a:picLocks noChangeAspect="1"/>
          </p:cNvPicPr>
          <p:nvPr/>
        </p:nvPicPr>
        <p:blipFill>
          <a:blip r:embed="rId3" cstate="print"/>
          <a:stretch>
            <a:fillRect/>
          </a:stretch>
        </p:blipFill>
        <p:spPr>
          <a:xfrm>
            <a:off x="4148072" y="2423668"/>
            <a:ext cx="2045978" cy="2328571"/>
          </a:xfrm>
          <a:prstGeom prst="rect">
            <a:avLst/>
          </a:prstGeom>
        </p:spPr>
      </p:pic>
    </p:spTree>
    <p:extLst>
      <p:ext uri="{BB962C8B-B14F-4D97-AF65-F5344CB8AC3E}">
        <p14:creationId xmlns:p14="http://schemas.microsoft.com/office/powerpoint/2010/main" val="1137585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119826" y="209550"/>
            <a:ext cx="8871773" cy="459424"/>
          </a:xfrm>
        </p:spPr>
        <p:txBody>
          <a:bodyPr/>
          <a:lstStyle/>
          <a:p>
            <a:r>
              <a:rPr lang="en-US" dirty="0" err="1">
                <a:latin typeface="Avenir Next Regular"/>
                <a:cs typeface="Avenir Next Regular"/>
              </a:rPr>
              <a:t>Conectores</a:t>
            </a:r>
            <a:r>
              <a:rPr lang="en-US" dirty="0">
                <a:latin typeface="Avenir Next Regular"/>
                <a:cs typeface="Avenir Next Regular"/>
              </a:rPr>
              <a:t> – </a:t>
            </a:r>
            <a:r>
              <a:rPr lang="en-US" dirty="0" err="1">
                <a:latin typeface="Avenir Next Regular"/>
                <a:cs typeface="Avenir Next Regular"/>
              </a:rPr>
              <a:t>Validaciones</a:t>
            </a:r>
            <a:r>
              <a:rPr lang="en-US" dirty="0">
                <a:latin typeface="Avenir Next Regular"/>
                <a:cs typeface="Avenir Next Regular"/>
              </a:rPr>
              <a:t> y </a:t>
            </a:r>
            <a:r>
              <a:rPr lang="en-US" dirty="0" err="1">
                <a:latin typeface="Avenir Next Regular"/>
                <a:cs typeface="Avenir Next Regular"/>
              </a:rPr>
              <a:t>Formateo</a:t>
            </a:r>
            <a:endParaRPr lang="en-US" dirty="0">
              <a:latin typeface="Avenir Next Regular"/>
              <a:cs typeface="Avenir Next Regular"/>
            </a:endParaRP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19</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0" name="Text Box 8">
            <a:extLst>
              <a:ext uri="{FF2B5EF4-FFF2-40B4-BE49-F238E27FC236}">
                <a16:creationId xmlns:a16="http://schemas.microsoft.com/office/drawing/2014/main" id="{A156F80C-A8F0-9840-ABBD-AA5AE43CA3A5}"/>
              </a:ext>
            </a:extLst>
          </p:cNvPr>
          <p:cNvSpPr txBox="1">
            <a:spLocks noChangeArrowheads="1"/>
          </p:cNvSpPr>
          <p:nvPr/>
        </p:nvSpPr>
        <p:spPr bwMode="auto">
          <a:xfrm>
            <a:off x="381001" y="1125596"/>
            <a:ext cx="4495799" cy="1246495"/>
          </a:xfrm>
          <a:prstGeom prst="rect">
            <a:avLst/>
          </a:prstGeom>
          <a:noFill/>
          <a:ln w="9525">
            <a:noFill/>
            <a:miter lim="800000"/>
            <a:headEnd/>
            <a:tailEnd/>
          </a:ln>
          <a:effectLst/>
        </p:spPr>
        <p:txBody>
          <a:bodyPr wrap="square">
            <a:spAutoFit/>
          </a:bodyPr>
          <a:lstStyle/>
          <a:p>
            <a:pPr>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La solapa "Restrictions" del editor de propiedades de un "Bizuit Control“ permite especificar que tipo de datos este control admite, como así algunas validaciones básicas asociadas al tipo de dato.</a:t>
            </a:r>
          </a:p>
        </p:txBody>
      </p:sp>
      <p:pic>
        <p:nvPicPr>
          <p:cNvPr id="13" name="Picture 4" descr="img_383.jpg">
            <a:extLst>
              <a:ext uri="{FF2B5EF4-FFF2-40B4-BE49-F238E27FC236}">
                <a16:creationId xmlns:a16="http://schemas.microsoft.com/office/drawing/2014/main" id="{E921F3CC-0266-B740-9454-46B4B57BB10A}"/>
              </a:ext>
            </a:extLst>
          </p:cNvPr>
          <p:cNvPicPr>
            <a:picLocks noChangeAspect="1"/>
          </p:cNvPicPr>
          <p:nvPr/>
        </p:nvPicPr>
        <p:blipFill>
          <a:blip r:embed="rId2" cstate="print"/>
          <a:stretch>
            <a:fillRect/>
          </a:stretch>
        </p:blipFill>
        <p:spPr>
          <a:xfrm>
            <a:off x="5359263" y="1125597"/>
            <a:ext cx="2462156" cy="2909393"/>
          </a:xfrm>
          <a:prstGeom prst="rect">
            <a:avLst/>
          </a:prstGeom>
        </p:spPr>
      </p:pic>
    </p:spTree>
    <p:extLst>
      <p:ext uri="{BB962C8B-B14F-4D97-AF65-F5344CB8AC3E}">
        <p14:creationId xmlns:p14="http://schemas.microsoft.com/office/powerpoint/2010/main" val="2677813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2"/>
          <p:cNvSpPr txBox="1">
            <a:spLocks/>
          </p:cNvSpPr>
          <p:nvPr/>
        </p:nvSpPr>
        <p:spPr>
          <a:xfrm>
            <a:off x="838209" y="209550"/>
            <a:ext cx="7427119" cy="459424"/>
          </a:xfrm>
          <a:prstGeom prst="rect">
            <a:avLst/>
          </a:prstGeom>
        </p:spPr>
        <p:txBody>
          <a:bodyPr vert="horz" lIns="68567" tIns="34289" rIns="68567" bIns="34289" rtlCol="0">
            <a:noAutofit/>
          </a:bodyPr>
          <a:lstStyle>
            <a:lvl1pPr marL="0" indent="0" algn="ctr" defTabSz="685800" rtl="0" eaLnBrk="1" latinLnBrk="0" hangingPunct="1">
              <a:lnSpc>
                <a:spcPct val="120000"/>
              </a:lnSpc>
              <a:spcBef>
                <a:spcPts val="750"/>
              </a:spcBef>
              <a:buFont typeface="Arial" panose="020B0604020202020204" pitchFamily="34" charset="0"/>
              <a:buNone/>
              <a:defRPr sz="2700" kern="1200">
                <a:solidFill>
                  <a:srgbClr val="F36F2F"/>
                </a:solidFill>
                <a:latin typeface="Raleway" panose="020B0003030101060003" pitchFamily="34" charset="0"/>
                <a:ea typeface="Roboto" panose="02000000000000000000" pitchFamily="2" charset="0"/>
                <a:cs typeface="+mn-cs"/>
              </a:defRPr>
            </a:lvl1pPr>
            <a:lvl2pPr marL="342900" indent="0" algn="l" defTabSz="685800"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800" indent="0" algn="l" defTabSz="685800"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700" indent="0" algn="l" defTabSz="685800"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600" indent="0" algn="l" defTabSz="685800"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sz="3200" dirty="0" err="1">
                <a:latin typeface="Avenir Next Regular"/>
                <a:cs typeface="Avenir Next Regular"/>
              </a:rPr>
              <a:t>Clase</a:t>
            </a:r>
            <a:r>
              <a:rPr lang="en-US" sz="3200">
                <a:latin typeface="Avenir Next Regular"/>
                <a:cs typeface="Avenir Next Regular"/>
              </a:rPr>
              <a:t> 04-Agenda</a:t>
            </a:r>
            <a:endParaRPr lang="en-US" sz="3200" dirty="0">
              <a:latin typeface="Avenir Next Regular"/>
              <a:cs typeface="Avenir Next Regular"/>
            </a:endParaRPr>
          </a:p>
        </p:txBody>
      </p:sp>
      <p:sp>
        <p:nvSpPr>
          <p:cNvPr id="34" name="Text Placeholder 3"/>
          <p:cNvSpPr txBox="1">
            <a:spLocks/>
          </p:cNvSpPr>
          <p:nvPr/>
        </p:nvSpPr>
        <p:spPr>
          <a:xfrm>
            <a:off x="1828809" y="742950"/>
            <a:ext cx="5486333" cy="459424"/>
          </a:xfrm>
          <a:prstGeom prst="rect">
            <a:avLst/>
          </a:prstGeom>
        </p:spPr>
        <p:txBody>
          <a:bodyPr vert="horz" lIns="68567" tIns="34289" rIns="68567" bIns="34289" rtlCol="0">
            <a:normAutofit/>
          </a:bodyPr>
          <a:lstStyle>
            <a:lvl1pPr marL="0" indent="0" algn="ctr" defTabSz="685800"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900" indent="0" algn="l" defTabSz="685800"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800" indent="0" algn="l" defTabSz="685800"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700" indent="0" algn="l" defTabSz="685800"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600" indent="0" algn="l" defTabSz="685800"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endParaRPr lang="en-US" dirty="0">
              <a:solidFill>
                <a:srgbClr val="44546A">
                  <a:lumMod val="75000"/>
                </a:srgbClr>
              </a:solidFill>
              <a:latin typeface="Avenir Next Regular"/>
              <a:cs typeface="Avenir Next Regular"/>
            </a:endParaRPr>
          </a:p>
        </p:txBody>
      </p:sp>
      <p:sp>
        <p:nvSpPr>
          <p:cNvPr id="14" name="Text Placeholder 58">
            <a:extLst>
              <a:ext uri="{FF2B5EF4-FFF2-40B4-BE49-F238E27FC236}">
                <a16:creationId xmlns:a16="http://schemas.microsoft.com/office/drawing/2014/main" id="{AFFBD2CC-4331-6C43-8711-01B0FB158090}"/>
              </a:ext>
            </a:extLst>
          </p:cNvPr>
          <p:cNvSpPr txBox="1">
            <a:spLocks/>
          </p:cNvSpPr>
          <p:nvPr/>
        </p:nvSpPr>
        <p:spPr>
          <a:xfrm>
            <a:off x="4453698" y="921551"/>
            <a:ext cx="4385501" cy="1887560"/>
          </a:xfrm>
          <a:prstGeom prst="rect">
            <a:avLst/>
          </a:prstGeom>
        </p:spPr>
        <p:txBody>
          <a:bodyPr vert="horz" lIns="68567" tIns="34289" rIns="68567" bIns="34289" rtlCol="0">
            <a:noAutofit/>
          </a:bodyPr>
          <a:lstStyle>
            <a:lvl1pPr marL="0" indent="0" algn="l" defTabSz="685647"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endParaRPr lang="en-US" dirty="0">
              <a:latin typeface="Avenir Next Regular"/>
              <a:cs typeface="Avenir Next Regular"/>
            </a:endParaRPr>
          </a:p>
        </p:txBody>
      </p:sp>
      <p:sp>
        <p:nvSpPr>
          <p:cNvPr id="16" name="Rectangle 147">
            <a:extLst>
              <a:ext uri="{FF2B5EF4-FFF2-40B4-BE49-F238E27FC236}">
                <a16:creationId xmlns:a16="http://schemas.microsoft.com/office/drawing/2014/main" id="{F0F7F122-AA8C-4F46-9EA6-D7A714F7796E}"/>
              </a:ext>
            </a:extLst>
          </p:cNvPr>
          <p:cNvSpPr/>
          <p:nvPr/>
        </p:nvSpPr>
        <p:spPr>
          <a:xfrm>
            <a:off x="3172391" y="972662"/>
            <a:ext cx="76688" cy="3732688"/>
          </a:xfrm>
          <a:prstGeom prst="rect">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a:p>
        </p:txBody>
      </p:sp>
      <p:sp>
        <p:nvSpPr>
          <p:cNvPr id="13" name="Rectangle 147">
            <a:extLst>
              <a:ext uri="{FF2B5EF4-FFF2-40B4-BE49-F238E27FC236}">
                <a16:creationId xmlns:a16="http://schemas.microsoft.com/office/drawing/2014/main" id="{ED531A1C-023F-104D-AE56-D9A929810990}"/>
              </a:ext>
            </a:extLst>
          </p:cNvPr>
          <p:cNvSpPr/>
          <p:nvPr/>
        </p:nvSpPr>
        <p:spPr>
          <a:xfrm flipH="1">
            <a:off x="5691511" y="942767"/>
            <a:ext cx="76688" cy="3732688"/>
          </a:xfrm>
          <a:prstGeom prst="rect">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a:p>
        </p:txBody>
      </p:sp>
      <p:pic>
        <p:nvPicPr>
          <p:cNvPr id="15" name="Imagen 14">
            <a:extLst>
              <a:ext uri="{FF2B5EF4-FFF2-40B4-BE49-F238E27FC236}">
                <a16:creationId xmlns:a16="http://schemas.microsoft.com/office/drawing/2014/main" id="{8746BA49-A688-BB0C-6BAA-4B74E46D28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03912" y="3485536"/>
            <a:ext cx="1099572" cy="1100646"/>
          </a:xfrm>
          <a:prstGeom prst="rect">
            <a:avLst/>
          </a:prstGeom>
        </p:spPr>
      </p:pic>
      <p:sp>
        <p:nvSpPr>
          <p:cNvPr id="3" name="Marcador de texto 2">
            <a:extLst>
              <a:ext uri="{FF2B5EF4-FFF2-40B4-BE49-F238E27FC236}">
                <a16:creationId xmlns:a16="http://schemas.microsoft.com/office/drawing/2014/main" id="{BDBA46F9-2175-0574-41FA-BF7A75F5E58C}"/>
              </a:ext>
            </a:extLst>
          </p:cNvPr>
          <p:cNvSpPr>
            <a:spLocks noGrp="1"/>
          </p:cNvSpPr>
          <p:nvPr>
            <p:ph type="body" sz="quarter" idx="18"/>
          </p:nvPr>
        </p:nvSpPr>
        <p:spPr/>
        <p:txBody>
          <a:bodyPr/>
          <a:lstStyle/>
          <a:p>
            <a:endParaRPr lang="es-AR"/>
          </a:p>
        </p:txBody>
      </p:sp>
      <p:sp>
        <p:nvSpPr>
          <p:cNvPr id="4" name="Text Placeholder 58">
            <a:extLst>
              <a:ext uri="{FF2B5EF4-FFF2-40B4-BE49-F238E27FC236}">
                <a16:creationId xmlns:a16="http://schemas.microsoft.com/office/drawing/2014/main" id="{F11903E9-6FFB-788F-DA12-EB9836805CB8}"/>
              </a:ext>
            </a:extLst>
          </p:cNvPr>
          <p:cNvSpPr txBox="1">
            <a:spLocks/>
          </p:cNvSpPr>
          <p:nvPr/>
        </p:nvSpPr>
        <p:spPr>
          <a:xfrm>
            <a:off x="200591" y="927699"/>
            <a:ext cx="2971800" cy="2023606"/>
          </a:xfrm>
          <a:prstGeom prst="rect">
            <a:avLst/>
          </a:prstGeom>
        </p:spPr>
        <p:txBody>
          <a:bodyPr vert="horz" lIns="68567" tIns="34289" rIns="68567" bIns="34289" rtlCol="0">
            <a:noAutofit/>
          </a:bodyPr>
          <a:lstStyle>
            <a:lvl1pPr marL="0" indent="0" algn="l" defTabSz="685647"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buClr>
                <a:srgbClr val="FF6600"/>
              </a:buClr>
            </a:pPr>
            <a:r>
              <a:rPr lang="es-AR" sz="1400" b="1" dirty="0">
                <a:solidFill>
                  <a:srgbClr val="F36F2F"/>
                </a:solidFill>
                <a:latin typeface="Avenir Next Demi Bold" panose="020B0503020202020204" pitchFamily="34" charset="0"/>
              </a:rPr>
              <a:t>Actividades de Propósito General</a:t>
            </a:r>
          </a:p>
          <a:p>
            <a:pPr marL="171450" indent="-171450">
              <a:buClr>
                <a:srgbClr val="F36F2F"/>
              </a:buClr>
              <a:buFont typeface="Wingdings" pitchFamily="2" charset="2"/>
              <a:buChar char="§"/>
            </a:pPr>
            <a:r>
              <a:rPr lang="es-AR" sz="800" dirty="0">
                <a:latin typeface="Avenir Next Regular"/>
              </a:rPr>
              <a:t>Assembly Activity</a:t>
            </a:r>
          </a:p>
          <a:p>
            <a:pPr marL="171450" indent="-171450">
              <a:buClr>
                <a:srgbClr val="F36F2F"/>
              </a:buClr>
              <a:buFont typeface="Wingdings" pitchFamily="2" charset="2"/>
              <a:buChar char="§"/>
            </a:pPr>
            <a:r>
              <a:rPr lang="es-AR" sz="800" dirty="0">
                <a:latin typeface="Avenir Next Regular"/>
              </a:rPr>
              <a:t>TCP Activity</a:t>
            </a:r>
          </a:p>
          <a:p>
            <a:pPr marL="171450" indent="-171450">
              <a:buClr>
                <a:srgbClr val="F36F2F"/>
              </a:buClr>
              <a:buFont typeface="Wingdings" pitchFamily="2" charset="2"/>
              <a:buChar char="§"/>
            </a:pPr>
            <a:r>
              <a:rPr lang="es-AR" sz="800" dirty="0">
                <a:latin typeface="Avenir Next Regular"/>
              </a:rPr>
              <a:t>REST Activity</a:t>
            </a:r>
          </a:p>
          <a:p>
            <a:pPr marL="171450" indent="-171450">
              <a:buClr>
                <a:srgbClr val="F36F2F"/>
              </a:buClr>
              <a:buFont typeface="Wingdings" pitchFamily="2" charset="2"/>
              <a:buChar char="§"/>
            </a:pPr>
            <a:r>
              <a:rPr lang="es-AR" sz="800" dirty="0">
                <a:latin typeface="Avenir Next Regular"/>
              </a:rPr>
              <a:t>File Activity</a:t>
            </a:r>
          </a:p>
          <a:p>
            <a:pPr marL="171450" indent="-171450">
              <a:buClr>
                <a:srgbClr val="F36F2F"/>
              </a:buClr>
              <a:buFont typeface="Wingdings" pitchFamily="2" charset="2"/>
              <a:buChar char="§"/>
            </a:pPr>
            <a:r>
              <a:rPr lang="es-AR" sz="800" dirty="0">
                <a:latin typeface="Avenir Next Regular"/>
              </a:rPr>
              <a:t>FTP Activity</a:t>
            </a:r>
          </a:p>
          <a:p>
            <a:pPr marL="171450" indent="-171450">
              <a:buClr>
                <a:srgbClr val="F36F2F"/>
              </a:buClr>
              <a:buFont typeface="Wingdings" pitchFamily="2" charset="2"/>
              <a:buChar char="§"/>
            </a:pPr>
            <a:r>
              <a:rPr lang="es-AR" sz="800" dirty="0">
                <a:latin typeface="Avenir Next Regular"/>
              </a:rPr>
              <a:t>SpreadSheet Activity</a:t>
            </a:r>
          </a:p>
          <a:p>
            <a:pPr marL="171450" indent="-171450">
              <a:buClr>
                <a:srgbClr val="F36F2F"/>
              </a:buClr>
              <a:buFont typeface="Wingdings" pitchFamily="2" charset="2"/>
              <a:buChar char="§"/>
            </a:pPr>
            <a:r>
              <a:rPr lang="es-AR" sz="800" dirty="0">
                <a:latin typeface="Avenir Next Regular"/>
              </a:rPr>
              <a:t>JSON Activity</a:t>
            </a:r>
          </a:p>
          <a:p>
            <a:pPr marL="171450" indent="-171450">
              <a:buClr>
                <a:srgbClr val="F36F2F"/>
              </a:buClr>
              <a:buFont typeface="Wingdings" pitchFamily="2" charset="2"/>
              <a:buChar char="§"/>
            </a:pPr>
            <a:r>
              <a:rPr lang="es-AR" sz="800" dirty="0">
                <a:latin typeface="Avenir Next Regular"/>
              </a:rPr>
              <a:t>Text Activity</a:t>
            </a:r>
          </a:p>
          <a:p>
            <a:pPr marL="171450" indent="-171450">
              <a:buClr>
                <a:srgbClr val="F36F2F"/>
              </a:buClr>
              <a:buFont typeface="Wingdings" pitchFamily="2" charset="2"/>
              <a:buChar char="§"/>
            </a:pPr>
            <a:r>
              <a:rPr lang="es-AR" sz="800" dirty="0">
                <a:latin typeface="Avenir Next Regular"/>
              </a:rPr>
              <a:t>HierarchicalText Activity</a:t>
            </a:r>
          </a:p>
          <a:p>
            <a:pPr marL="171450" indent="-171450">
              <a:buClr>
                <a:srgbClr val="F36F2F"/>
              </a:buClr>
              <a:buFont typeface="Wingdings" pitchFamily="2" charset="2"/>
              <a:buChar char="§"/>
            </a:pPr>
            <a:r>
              <a:rPr lang="es-AR" sz="800" dirty="0">
                <a:latin typeface="Avenir Next Regular"/>
              </a:rPr>
              <a:t>HL7 Activity</a:t>
            </a:r>
          </a:p>
          <a:p>
            <a:pPr marL="171450" indent="-171450">
              <a:buClr>
                <a:srgbClr val="F36F2F"/>
              </a:buClr>
              <a:buFont typeface="Wingdings" pitchFamily="2" charset="2"/>
              <a:buChar char="§"/>
            </a:pPr>
            <a:r>
              <a:rPr lang="es-AR" sz="800" dirty="0">
                <a:latin typeface="Avenir Next Regular"/>
              </a:rPr>
              <a:t>XMLReader Activity</a:t>
            </a:r>
          </a:p>
          <a:p>
            <a:pPr marL="171450" indent="-171450">
              <a:buClr>
                <a:srgbClr val="F36F2F"/>
              </a:buClr>
              <a:buFont typeface="Wingdings" pitchFamily="2" charset="2"/>
              <a:buChar char="§"/>
            </a:pPr>
            <a:r>
              <a:rPr lang="es-AR" sz="800" dirty="0">
                <a:latin typeface="Avenir Next Regular"/>
              </a:rPr>
              <a:t>XML Activity</a:t>
            </a:r>
          </a:p>
          <a:p>
            <a:pPr marL="171450" indent="-171450">
              <a:buClr>
                <a:srgbClr val="F36F2F"/>
              </a:buClr>
              <a:buFont typeface="Wingdings" pitchFamily="2" charset="2"/>
              <a:buChar char="§"/>
            </a:pPr>
            <a:r>
              <a:rPr lang="es-AR" sz="800" dirty="0">
                <a:latin typeface="Avenir Next Regular"/>
              </a:rPr>
              <a:t>Zip Activity</a:t>
            </a:r>
          </a:p>
          <a:p>
            <a:pPr marL="171450" indent="-171450">
              <a:buClr>
                <a:srgbClr val="F36F2F"/>
              </a:buClr>
              <a:buFont typeface="Wingdings" pitchFamily="2" charset="2"/>
              <a:buChar char="§"/>
            </a:pPr>
            <a:r>
              <a:rPr lang="es-AR" sz="800" dirty="0">
                <a:latin typeface="Avenir Next Regular"/>
              </a:rPr>
              <a:t>Transaction Activity</a:t>
            </a:r>
          </a:p>
          <a:p>
            <a:pPr marL="171450" indent="-171450">
              <a:buClr>
                <a:srgbClr val="F36F2F"/>
              </a:buClr>
              <a:buFont typeface="Wingdings" pitchFamily="2" charset="2"/>
              <a:buChar char="§"/>
            </a:pPr>
            <a:endParaRPr lang="es-AR" sz="1100" dirty="0">
              <a:latin typeface="Avenir Next Regular"/>
            </a:endParaRPr>
          </a:p>
          <a:p>
            <a:pPr marL="171450" indent="-171450">
              <a:buClr>
                <a:srgbClr val="F36F2F"/>
              </a:buClr>
              <a:buFont typeface="Wingdings" pitchFamily="2" charset="2"/>
              <a:buChar char="§"/>
            </a:pPr>
            <a:endParaRPr lang="es-AR" sz="1100" dirty="0">
              <a:latin typeface="Avenir Next Regular"/>
            </a:endParaRPr>
          </a:p>
        </p:txBody>
      </p:sp>
      <p:sp>
        <p:nvSpPr>
          <p:cNvPr id="2" name="Text Placeholder 58">
            <a:extLst>
              <a:ext uri="{FF2B5EF4-FFF2-40B4-BE49-F238E27FC236}">
                <a16:creationId xmlns:a16="http://schemas.microsoft.com/office/drawing/2014/main" id="{673C08F7-36C9-502A-3E8D-1382AEBCABD6}"/>
              </a:ext>
            </a:extLst>
          </p:cNvPr>
          <p:cNvSpPr txBox="1">
            <a:spLocks/>
          </p:cNvSpPr>
          <p:nvPr/>
        </p:nvSpPr>
        <p:spPr>
          <a:xfrm>
            <a:off x="3397404" y="921551"/>
            <a:ext cx="2607499" cy="2023606"/>
          </a:xfrm>
          <a:prstGeom prst="rect">
            <a:avLst/>
          </a:prstGeom>
        </p:spPr>
        <p:txBody>
          <a:bodyPr vert="horz" lIns="68567" tIns="34289" rIns="68567" bIns="34289" rtlCol="0">
            <a:noAutofit/>
          </a:bodyPr>
          <a:lstStyle>
            <a:lvl1pPr marL="0" indent="0" algn="l" defTabSz="685647"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buClr>
                <a:srgbClr val="FF6600"/>
              </a:buClr>
            </a:pPr>
            <a:r>
              <a:rPr lang="es-AR" sz="1400" b="1" dirty="0">
                <a:solidFill>
                  <a:srgbClr val="F36F2F"/>
                </a:solidFill>
                <a:latin typeface="Avenir Next Demi Bold" panose="020B0503020202020204" pitchFamily="34" charset="0"/>
              </a:rPr>
              <a:t>Conectores BIZUIT</a:t>
            </a:r>
          </a:p>
          <a:p>
            <a:pPr marL="171450" indent="-171450">
              <a:buClr>
                <a:srgbClr val="F36F2F"/>
              </a:buClr>
              <a:buFont typeface="Wingdings" pitchFamily="2" charset="2"/>
              <a:buChar char="§"/>
            </a:pPr>
            <a:r>
              <a:rPr lang="es-AR" sz="1100" dirty="0">
                <a:latin typeface="Avenir Next Regular"/>
              </a:rPr>
              <a:t>Controles Prediseñados</a:t>
            </a:r>
          </a:p>
          <a:p>
            <a:pPr marL="171450" indent="-171450">
              <a:buClr>
                <a:srgbClr val="F36F2F"/>
              </a:buClr>
              <a:buFont typeface="Wingdings" pitchFamily="2" charset="2"/>
              <a:buChar char="§"/>
            </a:pPr>
            <a:r>
              <a:rPr lang="es-AR" sz="1100" dirty="0">
                <a:latin typeface="Avenir Next Regular"/>
              </a:rPr>
              <a:t>Código Custom</a:t>
            </a:r>
          </a:p>
          <a:p>
            <a:pPr marL="171450" indent="-171450">
              <a:buClr>
                <a:srgbClr val="F36F2F"/>
              </a:buClr>
              <a:buFont typeface="Wingdings" pitchFamily="2" charset="2"/>
              <a:buChar char="§"/>
            </a:pPr>
            <a:r>
              <a:rPr lang="es-AR" sz="1100" dirty="0">
                <a:latin typeface="Avenir Next Regular"/>
              </a:rPr>
              <a:t>Publicación</a:t>
            </a:r>
          </a:p>
          <a:p>
            <a:pPr marL="171450" indent="-171450">
              <a:buClr>
                <a:srgbClr val="F36F2F"/>
              </a:buClr>
              <a:buFont typeface="Wingdings" pitchFamily="2" charset="2"/>
              <a:buChar char="§"/>
            </a:pPr>
            <a:r>
              <a:rPr lang="es-AR" sz="1100" dirty="0">
                <a:latin typeface="Avenir Next Regular"/>
              </a:rPr>
              <a:t>Stand Alone conectors</a:t>
            </a:r>
          </a:p>
          <a:p>
            <a:pPr marL="514271" lvl="1" indent="-171450">
              <a:buClr>
                <a:srgbClr val="F36F2F"/>
              </a:buClr>
              <a:buFont typeface="Wingdings" pitchFamily="2" charset="2"/>
              <a:buChar char="§"/>
            </a:pPr>
            <a:r>
              <a:rPr lang="es-AR" sz="1100" dirty="0">
                <a:latin typeface="Avenir Next Regular"/>
              </a:rPr>
              <a:t>Administración</a:t>
            </a:r>
          </a:p>
          <a:p>
            <a:pPr marL="514271" lvl="1" indent="-171450">
              <a:buClr>
                <a:srgbClr val="F36F2F"/>
              </a:buClr>
              <a:buFont typeface="Wingdings" pitchFamily="2" charset="2"/>
              <a:buChar char="§"/>
            </a:pPr>
            <a:r>
              <a:rPr lang="es-AR" sz="1100" dirty="0">
                <a:latin typeface="Avenir Next Regular"/>
              </a:rPr>
              <a:t>Publicación </a:t>
            </a:r>
            <a:endParaRPr lang="en-US" sz="1100" dirty="0">
              <a:latin typeface="Avenir Next Regular"/>
            </a:endParaRPr>
          </a:p>
        </p:txBody>
      </p:sp>
      <p:sp>
        <p:nvSpPr>
          <p:cNvPr id="5" name="Text Placeholder 58">
            <a:extLst>
              <a:ext uri="{FF2B5EF4-FFF2-40B4-BE49-F238E27FC236}">
                <a16:creationId xmlns:a16="http://schemas.microsoft.com/office/drawing/2014/main" id="{059A29E3-6739-7AD7-F5BB-B29AA65AC61F}"/>
              </a:ext>
            </a:extLst>
          </p:cNvPr>
          <p:cNvSpPr txBox="1">
            <a:spLocks/>
          </p:cNvSpPr>
          <p:nvPr/>
        </p:nvSpPr>
        <p:spPr>
          <a:xfrm>
            <a:off x="6258002" y="927699"/>
            <a:ext cx="2384657" cy="2023606"/>
          </a:xfrm>
          <a:prstGeom prst="rect">
            <a:avLst/>
          </a:prstGeom>
        </p:spPr>
        <p:txBody>
          <a:bodyPr vert="horz" lIns="68567" tIns="34289" rIns="68567" bIns="34289" rtlCol="0">
            <a:noAutofit/>
          </a:bodyPr>
          <a:lstStyle>
            <a:lvl1pPr marL="0" indent="0" algn="l" defTabSz="685647"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buClr>
                <a:srgbClr val="FF6600"/>
              </a:buClr>
            </a:pPr>
            <a:r>
              <a:rPr lang="es-AR" sz="1400" b="1" dirty="0">
                <a:solidFill>
                  <a:srgbClr val="F36F2F"/>
                </a:solidFill>
                <a:latin typeface="Avenir Next Demi Bold" panose="020B0503020202020204" pitchFamily="34" charset="0"/>
              </a:rPr>
              <a:t>BIZUIT Dashboard Intro</a:t>
            </a:r>
          </a:p>
          <a:p>
            <a:pPr marL="171450" indent="-171450">
              <a:buClr>
                <a:srgbClr val="F36F2F"/>
              </a:buClr>
              <a:buFont typeface="Wingdings" pitchFamily="2" charset="2"/>
              <a:buChar char="§"/>
            </a:pPr>
            <a:r>
              <a:rPr lang="es-AR" sz="1100" dirty="0">
                <a:latin typeface="Avenir Next Regular"/>
              </a:rPr>
              <a:t>Introducción</a:t>
            </a:r>
          </a:p>
          <a:p>
            <a:pPr marL="171450" indent="-171450">
              <a:buClr>
                <a:srgbClr val="F36F2F"/>
              </a:buClr>
              <a:buFont typeface="Wingdings" pitchFamily="2" charset="2"/>
              <a:buChar char="§"/>
            </a:pPr>
            <a:r>
              <a:rPr lang="es-AR" sz="1100" dirty="0">
                <a:latin typeface="Avenir Next Regular"/>
              </a:rPr>
              <a:t>Páginas</a:t>
            </a:r>
          </a:p>
          <a:p>
            <a:pPr marL="514271" lvl="1" indent="-171450">
              <a:buClr>
                <a:srgbClr val="F36F2F"/>
              </a:buClr>
              <a:buFont typeface="Wingdings" pitchFamily="2" charset="2"/>
              <a:buChar char="§"/>
            </a:pPr>
            <a:r>
              <a:rPr lang="es-AR" sz="1100" dirty="0">
                <a:latin typeface="Avenir Next Regular"/>
              </a:rPr>
              <a:t>Creación</a:t>
            </a:r>
          </a:p>
          <a:p>
            <a:pPr marL="514271" lvl="1" indent="-171450">
              <a:buClr>
                <a:srgbClr val="F36F2F"/>
              </a:buClr>
              <a:buFont typeface="Wingdings" pitchFamily="2" charset="2"/>
              <a:buChar char="§"/>
            </a:pPr>
            <a:r>
              <a:rPr lang="es-AR" sz="1100" dirty="0">
                <a:latin typeface="Avenir Next Regular"/>
              </a:rPr>
              <a:t>Administración</a:t>
            </a:r>
          </a:p>
          <a:p>
            <a:pPr marL="171450" indent="-171450">
              <a:buClr>
                <a:srgbClr val="F36F2F"/>
              </a:buClr>
              <a:buFont typeface="Wingdings" pitchFamily="2" charset="2"/>
              <a:buChar char="§"/>
            </a:pPr>
            <a:r>
              <a:rPr lang="es-AR" sz="1100" dirty="0">
                <a:latin typeface="Avenir Next Regular"/>
              </a:rPr>
              <a:t>Módulos</a:t>
            </a:r>
          </a:p>
          <a:p>
            <a:pPr marL="514271" lvl="1" indent="-171450">
              <a:buClr>
                <a:srgbClr val="F36F2F"/>
              </a:buClr>
              <a:buFont typeface="Wingdings" pitchFamily="2" charset="2"/>
              <a:buChar char="§"/>
            </a:pPr>
            <a:r>
              <a:rPr lang="es-AR" sz="1100" dirty="0">
                <a:latin typeface="Avenir Next Regular"/>
              </a:rPr>
              <a:t>Administración</a:t>
            </a:r>
          </a:p>
          <a:p>
            <a:pPr marL="171450" indent="-171450">
              <a:buClr>
                <a:srgbClr val="F36F2F"/>
              </a:buClr>
              <a:buFont typeface="Wingdings" pitchFamily="2" charset="2"/>
              <a:buChar char="§"/>
            </a:pPr>
            <a:r>
              <a:rPr lang="es-AR" sz="1100" dirty="0">
                <a:latin typeface="Avenir Next Regular"/>
              </a:rPr>
              <a:t>Seguridad</a:t>
            </a:r>
          </a:p>
          <a:p>
            <a:pPr marL="514271" lvl="1" indent="-171450">
              <a:buClr>
                <a:srgbClr val="F36F2F"/>
              </a:buClr>
              <a:buFont typeface="Wingdings" pitchFamily="2" charset="2"/>
              <a:buChar char="§"/>
            </a:pPr>
            <a:r>
              <a:rPr lang="es-AR" sz="1100" dirty="0">
                <a:latin typeface="Avenir Next Regular"/>
              </a:rPr>
              <a:t>Roles</a:t>
            </a:r>
          </a:p>
          <a:p>
            <a:pPr marL="514271" lvl="1" indent="-171450">
              <a:buClr>
                <a:srgbClr val="F36F2F"/>
              </a:buClr>
              <a:buFont typeface="Wingdings" pitchFamily="2" charset="2"/>
              <a:buChar char="§"/>
            </a:pPr>
            <a:r>
              <a:rPr lang="es-AR" sz="1100" dirty="0">
                <a:latin typeface="Avenir Next Regular"/>
              </a:rPr>
              <a:t>Usuarios</a:t>
            </a:r>
          </a:p>
          <a:p>
            <a:pPr marL="514271" lvl="1" indent="-171450">
              <a:buClr>
                <a:srgbClr val="F36F2F"/>
              </a:buClr>
              <a:buFont typeface="Wingdings" pitchFamily="2" charset="2"/>
              <a:buChar char="§"/>
            </a:pPr>
            <a:r>
              <a:rPr lang="es-AR" sz="1100" dirty="0">
                <a:latin typeface="Avenir Next Regular"/>
              </a:rPr>
              <a:t>Propiedades de Usuarios por Rol</a:t>
            </a:r>
            <a:endParaRPr lang="en-US" sz="1100" dirty="0">
              <a:latin typeface="Avenir Next Regular"/>
            </a:endParaRPr>
          </a:p>
        </p:txBody>
      </p:sp>
    </p:spTree>
    <p:extLst>
      <p:ext uri="{BB962C8B-B14F-4D97-AF65-F5344CB8AC3E}">
        <p14:creationId xmlns:p14="http://schemas.microsoft.com/office/powerpoint/2010/main" val="2148564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119826" y="209550"/>
            <a:ext cx="8871773" cy="459424"/>
          </a:xfrm>
        </p:spPr>
        <p:txBody>
          <a:bodyPr/>
          <a:lstStyle/>
          <a:p>
            <a:r>
              <a:rPr lang="en-US" dirty="0" err="1">
                <a:latin typeface="Avenir Next Regular"/>
                <a:cs typeface="Avenir Next Regular"/>
              </a:rPr>
              <a:t>Conectores</a:t>
            </a:r>
            <a:r>
              <a:rPr lang="en-US" dirty="0">
                <a:latin typeface="Avenir Next Regular"/>
                <a:cs typeface="Avenir Next Regular"/>
              </a:rPr>
              <a:t> – </a:t>
            </a:r>
            <a:r>
              <a:rPr lang="en-US" dirty="0" err="1">
                <a:latin typeface="Avenir Next Regular"/>
                <a:cs typeface="Avenir Next Regular"/>
              </a:rPr>
              <a:t>Validaciones</a:t>
            </a:r>
            <a:r>
              <a:rPr lang="en-US" dirty="0">
                <a:latin typeface="Avenir Next Regular"/>
                <a:cs typeface="Avenir Next Regular"/>
              </a:rPr>
              <a:t> y </a:t>
            </a:r>
            <a:r>
              <a:rPr lang="en-US" dirty="0" err="1">
                <a:latin typeface="Avenir Next Regular"/>
                <a:cs typeface="Avenir Next Regular"/>
              </a:rPr>
              <a:t>Formateo</a:t>
            </a:r>
            <a:endParaRPr lang="en-US" dirty="0">
              <a:latin typeface="Avenir Next Regular"/>
              <a:cs typeface="Avenir Next Regular"/>
            </a:endParaRP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20</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1" name="Text Box 8">
            <a:extLst>
              <a:ext uri="{FF2B5EF4-FFF2-40B4-BE49-F238E27FC236}">
                <a16:creationId xmlns:a16="http://schemas.microsoft.com/office/drawing/2014/main" id="{85C4B5D5-0C82-2C4D-9268-02C41E2E87E0}"/>
              </a:ext>
            </a:extLst>
          </p:cNvPr>
          <p:cNvSpPr txBox="1">
            <a:spLocks noChangeArrowheads="1"/>
          </p:cNvSpPr>
          <p:nvPr/>
        </p:nvSpPr>
        <p:spPr bwMode="auto">
          <a:xfrm>
            <a:off x="440705" y="986463"/>
            <a:ext cx="3200400" cy="2400657"/>
          </a:xfrm>
          <a:prstGeom prst="rect">
            <a:avLst/>
          </a:prstGeom>
          <a:noFill/>
          <a:ln w="9525">
            <a:noFill/>
            <a:miter lim="800000"/>
            <a:headEnd/>
            <a:tailEnd/>
          </a:ln>
          <a:effectLst/>
        </p:spPr>
        <p:txBody>
          <a:bodyPr wrap="square">
            <a:spAutoFit/>
          </a:bodyPr>
          <a:lstStyle/>
          <a:p>
            <a:pPr>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Además de las validaciones de tipo de dato y de si el control es requerido, en la pestaña  </a:t>
            </a:r>
            <a:r>
              <a:rPr lang="es-AR" sz="1500" dirty="0" err="1">
                <a:solidFill>
                  <a:schemeClr val="bg1">
                    <a:lumMod val="50000"/>
                  </a:schemeClr>
                </a:solidFill>
                <a:latin typeface="Avenir Next" panose="020B0503020202020204" pitchFamily="34" charset="0"/>
              </a:rPr>
              <a:t>Validations</a:t>
            </a:r>
            <a:r>
              <a:rPr lang="es-AR" sz="1500" dirty="0">
                <a:solidFill>
                  <a:schemeClr val="bg1">
                    <a:lumMod val="50000"/>
                  </a:schemeClr>
                </a:solidFill>
                <a:latin typeface="Avenir Next" panose="020B0503020202020204" pitchFamily="34" charset="0"/>
              </a:rPr>
              <a:t> de un </a:t>
            </a:r>
            <a:r>
              <a:rPr lang="es-AR" sz="1500" dirty="0" err="1">
                <a:solidFill>
                  <a:schemeClr val="bg1">
                    <a:lumMod val="50000"/>
                  </a:schemeClr>
                </a:solidFill>
                <a:latin typeface="Avenir Next" panose="020B0503020202020204" pitchFamily="34" charset="0"/>
              </a:rPr>
              <a:t>BizuitControl</a:t>
            </a:r>
            <a:r>
              <a:rPr lang="es-AR" sz="1500" dirty="0">
                <a:solidFill>
                  <a:schemeClr val="bg1">
                    <a:lumMod val="50000"/>
                  </a:schemeClr>
                </a:solidFill>
                <a:latin typeface="Avenir Next" panose="020B0503020202020204" pitchFamily="34" charset="0"/>
              </a:rPr>
              <a:t>, se pueden crear validaciones cruzadas, en dónde el diseñador del conector puede decidir, de acuerdo a una regla de negocio, si el valor ingresado en el control es o no válido.</a:t>
            </a:r>
          </a:p>
        </p:txBody>
      </p:sp>
      <p:pic>
        <p:nvPicPr>
          <p:cNvPr id="12" name="Picture 2">
            <a:extLst>
              <a:ext uri="{FF2B5EF4-FFF2-40B4-BE49-F238E27FC236}">
                <a16:creationId xmlns:a16="http://schemas.microsoft.com/office/drawing/2014/main" id="{A7EA7054-3E79-3344-9EF1-E9B23ABC34A3}"/>
              </a:ext>
            </a:extLst>
          </p:cNvPr>
          <p:cNvPicPr>
            <a:picLocks noChangeAspect="1" noChangeArrowheads="1"/>
          </p:cNvPicPr>
          <p:nvPr/>
        </p:nvPicPr>
        <p:blipFill>
          <a:blip r:embed="rId2" cstate="print"/>
          <a:srcRect/>
          <a:stretch>
            <a:fillRect/>
          </a:stretch>
        </p:blipFill>
        <p:spPr bwMode="auto">
          <a:xfrm>
            <a:off x="6186694" y="1072516"/>
            <a:ext cx="2845352" cy="2268252"/>
          </a:xfrm>
          <a:prstGeom prst="rect">
            <a:avLst/>
          </a:prstGeom>
          <a:noFill/>
          <a:ln w="9525">
            <a:noFill/>
            <a:miter lim="800000"/>
            <a:headEnd/>
            <a:tailEnd/>
          </a:ln>
        </p:spPr>
      </p:pic>
      <p:pic>
        <p:nvPicPr>
          <p:cNvPr id="14" name="Picture 3">
            <a:extLst>
              <a:ext uri="{FF2B5EF4-FFF2-40B4-BE49-F238E27FC236}">
                <a16:creationId xmlns:a16="http://schemas.microsoft.com/office/drawing/2014/main" id="{C4EE3499-400C-F247-A3AB-C53F870E1E03}"/>
              </a:ext>
            </a:extLst>
          </p:cNvPr>
          <p:cNvPicPr>
            <a:picLocks noChangeAspect="1" noChangeArrowheads="1"/>
          </p:cNvPicPr>
          <p:nvPr/>
        </p:nvPicPr>
        <p:blipFill>
          <a:blip r:embed="rId3" cstate="print"/>
          <a:srcRect/>
          <a:stretch>
            <a:fillRect/>
          </a:stretch>
        </p:blipFill>
        <p:spPr bwMode="auto">
          <a:xfrm>
            <a:off x="3745542" y="1065234"/>
            <a:ext cx="2232278" cy="2646294"/>
          </a:xfrm>
          <a:prstGeom prst="rect">
            <a:avLst/>
          </a:prstGeom>
          <a:noFill/>
          <a:ln w="9525">
            <a:noFill/>
            <a:miter lim="800000"/>
            <a:headEnd/>
            <a:tailEnd/>
          </a:ln>
        </p:spPr>
      </p:pic>
    </p:spTree>
    <p:extLst>
      <p:ext uri="{BB962C8B-B14F-4D97-AF65-F5344CB8AC3E}">
        <p14:creationId xmlns:p14="http://schemas.microsoft.com/office/powerpoint/2010/main" val="909862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119826" y="209550"/>
            <a:ext cx="8871773" cy="459424"/>
          </a:xfrm>
        </p:spPr>
        <p:txBody>
          <a:bodyPr/>
          <a:lstStyle/>
          <a:p>
            <a:r>
              <a:rPr lang="en-US" dirty="0" err="1">
                <a:latin typeface="Avenir Next Regular"/>
                <a:cs typeface="Avenir Next Regular"/>
              </a:rPr>
              <a:t>Conectores</a:t>
            </a:r>
            <a:r>
              <a:rPr lang="en-US" dirty="0">
                <a:latin typeface="Avenir Next Regular"/>
                <a:cs typeface="Avenir Next Regular"/>
              </a:rPr>
              <a:t> – </a:t>
            </a:r>
            <a:r>
              <a:rPr lang="en-US" dirty="0" err="1">
                <a:latin typeface="Avenir Next Regular"/>
                <a:cs typeface="Avenir Next Regular"/>
              </a:rPr>
              <a:t>Validaciones</a:t>
            </a:r>
            <a:r>
              <a:rPr lang="en-US" dirty="0">
                <a:latin typeface="Avenir Next Regular"/>
                <a:cs typeface="Avenir Next Regular"/>
              </a:rPr>
              <a:t> y </a:t>
            </a:r>
            <a:r>
              <a:rPr lang="en-US" dirty="0" err="1">
                <a:latin typeface="Avenir Next Regular"/>
                <a:cs typeface="Avenir Next Regular"/>
              </a:rPr>
              <a:t>Formateo</a:t>
            </a:r>
            <a:endParaRPr lang="en-US" dirty="0">
              <a:latin typeface="Avenir Next Regular"/>
              <a:cs typeface="Avenir Next Regular"/>
            </a:endParaRP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21</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1" name="Text Box 8">
            <a:extLst>
              <a:ext uri="{FF2B5EF4-FFF2-40B4-BE49-F238E27FC236}">
                <a16:creationId xmlns:a16="http://schemas.microsoft.com/office/drawing/2014/main" id="{85C4B5D5-0C82-2C4D-9268-02C41E2E87E0}"/>
              </a:ext>
            </a:extLst>
          </p:cNvPr>
          <p:cNvSpPr txBox="1">
            <a:spLocks noChangeArrowheads="1"/>
          </p:cNvSpPr>
          <p:nvPr/>
        </p:nvSpPr>
        <p:spPr bwMode="auto">
          <a:xfrm>
            <a:off x="440705" y="986463"/>
            <a:ext cx="5258202" cy="1015663"/>
          </a:xfrm>
          <a:prstGeom prst="rect">
            <a:avLst/>
          </a:prstGeom>
          <a:noFill/>
          <a:ln w="9525">
            <a:noFill/>
            <a:miter lim="800000"/>
            <a:headEnd/>
            <a:tailEnd/>
          </a:ln>
          <a:effectLst/>
        </p:spPr>
        <p:txBody>
          <a:bodyPr wrap="square">
            <a:spAutoFit/>
          </a:bodyPr>
          <a:lstStyle/>
          <a:p>
            <a:pPr>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De manera similar a las validaciones, en la pestaña Formatting Rules de un BizuitControl es posible especificar el comportamiento visual del control ante determinadas condiciones.</a:t>
            </a:r>
          </a:p>
        </p:txBody>
      </p:sp>
      <p:pic>
        <p:nvPicPr>
          <p:cNvPr id="13" name="Picture 4">
            <a:extLst>
              <a:ext uri="{FF2B5EF4-FFF2-40B4-BE49-F238E27FC236}">
                <a16:creationId xmlns:a16="http://schemas.microsoft.com/office/drawing/2014/main" id="{864CD4F3-F60A-F441-BCD3-85FA6F5F65D2}"/>
              </a:ext>
            </a:extLst>
          </p:cNvPr>
          <p:cNvPicPr>
            <a:picLocks noChangeAspect="1" noChangeArrowheads="1"/>
          </p:cNvPicPr>
          <p:nvPr/>
        </p:nvPicPr>
        <p:blipFill>
          <a:blip r:embed="rId2" cstate="print"/>
          <a:srcRect/>
          <a:stretch>
            <a:fillRect/>
          </a:stretch>
        </p:blipFill>
        <p:spPr bwMode="auto">
          <a:xfrm>
            <a:off x="3099280" y="2033016"/>
            <a:ext cx="2599627" cy="2430270"/>
          </a:xfrm>
          <a:prstGeom prst="rect">
            <a:avLst/>
          </a:prstGeom>
          <a:noFill/>
          <a:ln w="9525">
            <a:noFill/>
            <a:miter lim="800000"/>
            <a:headEnd/>
            <a:tailEnd/>
          </a:ln>
        </p:spPr>
      </p:pic>
      <p:pic>
        <p:nvPicPr>
          <p:cNvPr id="15" name="Picture 2">
            <a:extLst>
              <a:ext uri="{FF2B5EF4-FFF2-40B4-BE49-F238E27FC236}">
                <a16:creationId xmlns:a16="http://schemas.microsoft.com/office/drawing/2014/main" id="{08E9051C-4B84-4D43-939A-7329DA0CE17A}"/>
              </a:ext>
            </a:extLst>
          </p:cNvPr>
          <p:cNvPicPr>
            <a:picLocks noChangeAspect="1" noChangeArrowheads="1"/>
          </p:cNvPicPr>
          <p:nvPr/>
        </p:nvPicPr>
        <p:blipFill>
          <a:blip r:embed="rId3" cstate="print"/>
          <a:srcRect/>
          <a:stretch>
            <a:fillRect/>
          </a:stretch>
        </p:blipFill>
        <p:spPr bwMode="auto">
          <a:xfrm>
            <a:off x="5867400" y="905926"/>
            <a:ext cx="2600308" cy="3082583"/>
          </a:xfrm>
          <a:prstGeom prst="rect">
            <a:avLst/>
          </a:prstGeom>
          <a:noFill/>
          <a:ln w="9525">
            <a:noFill/>
            <a:miter lim="800000"/>
            <a:headEnd/>
            <a:tailEnd/>
          </a:ln>
        </p:spPr>
      </p:pic>
    </p:spTree>
    <p:extLst>
      <p:ext uri="{BB962C8B-B14F-4D97-AF65-F5344CB8AC3E}">
        <p14:creationId xmlns:p14="http://schemas.microsoft.com/office/powerpoint/2010/main" val="1420688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119826" y="209550"/>
            <a:ext cx="8871773" cy="459424"/>
          </a:xfrm>
        </p:spPr>
        <p:txBody>
          <a:bodyPr/>
          <a:lstStyle/>
          <a:p>
            <a:r>
              <a:rPr lang="en-US" dirty="0" err="1">
                <a:latin typeface="Avenir Next Regular"/>
                <a:cs typeface="Avenir Next Regular"/>
              </a:rPr>
              <a:t>Conectores</a:t>
            </a:r>
            <a:r>
              <a:rPr lang="en-US" dirty="0">
                <a:latin typeface="Avenir Next Regular"/>
                <a:cs typeface="Avenir Next Regular"/>
              </a:rPr>
              <a:t> – Secondary Data Sources</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22</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0" name="Text Box 8">
            <a:extLst>
              <a:ext uri="{FF2B5EF4-FFF2-40B4-BE49-F238E27FC236}">
                <a16:creationId xmlns:a16="http://schemas.microsoft.com/office/drawing/2014/main" id="{54E9597D-7423-594A-B057-50D8FB4F3617}"/>
              </a:ext>
            </a:extLst>
          </p:cNvPr>
          <p:cNvSpPr txBox="1">
            <a:spLocks noChangeArrowheads="1"/>
          </p:cNvSpPr>
          <p:nvPr/>
        </p:nvSpPr>
        <p:spPr bwMode="auto">
          <a:xfrm>
            <a:off x="228600" y="776743"/>
            <a:ext cx="8602701" cy="3093154"/>
          </a:xfrm>
          <a:prstGeom prst="rect">
            <a:avLst/>
          </a:prstGeom>
          <a:noFill/>
          <a:ln w="9525">
            <a:noFill/>
            <a:miter lim="800000"/>
            <a:headEnd/>
            <a:tailEnd/>
          </a:ln>
          <a:effectLst/>
        </p:spPr>
        <p:txBody>
          <a:bodyPr wrap="square">
            <a:spAutoFit/>
          </a:bodyPr>
          <a:lstStyle/>
          <a:p>
            <a:pPr lvl="0">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En los conectores BIZUIT Forms es posible utilizar fuentes de datos secundarias adicionales a las principales que representan los parámetros, variables y resultados de ejecución de actividades previas.</a:t>
            </a:r>
          </a:p>
          <a:p>
            <a:pPr lvl="0">
              <a:buClr>
                <a:srgbClr val="FF6600"/>
              </a:buClr>
            </a:pPr>
            <a:endParaRPr lang="es-AR" sz="1500" dirty="0">
              <a:solidFill>
                <a:schemeClr val="bg1">
                  <a:lumMod val="50000"/>
                </a:schemeClr>
              </a:solidFill>
              <a:latin typeface="Avenir Next" panose="020B0503020202020204" pitchFamily="34" charset="0"/>
            </a:endParaRPr>
          </a:p>
          <a:p>
            <a:pPr lvl="0">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Estas fuentes de datos secundarias pueden utilizarse dentro del contexto del conector en cualquier momento.</a:t>
            </a:r>
          </a:p>
          <a:p>
            <a:pPr lvl="0">
              <a:buClr>
                <a:srgbClr val="FF6600"/>
              </a:buClr>
            </a:pPr>
            <a:endParaRPr lang="es-AR" sz="1500" dirty="0">
              <a:solidFill>
                <a:schemeClr val="bg1">
                  <a:lumMod val="50000"/>
                </a:schemeClr>
              </a:solidFill>
              <a:latin typeface="Avenir Next" panose="020B0503020202020204" pitchFamily="34" charset="0"/>
            </a:endParaRPr>
          </a:p>
          <a:p>
            <a:pPr lvl="0">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Con ellas es posible obtener datos y/o ejecutar logica de negocio embebida desde un Stored Procedure, una sentencia SQL o iniciar un proceso de BIZUIT.</a:t>
            </a:r>
          </a:p>
          <a:p>
            <a:pPr lvl="0">
              <a:buClr>
                <a:srgbClr val="FF6600"/>
              </a:buClr>
            </a:pPr>
            <a:endParaRPr lang="es-AR" sz="1500" dirty="0">
              <a:solidFill>
                <a:schemeClr val="bg1">
                  <a:lumMod val="50000"/>
                </a:schemeClr>
              </a:solidFill>
              <a:latin typeface="Avenir Next" panose="020B0503020202020204" pitchFamily="34" charset="0"/>
            </a:endParaRPr>
          </a:p>
          <a:p>
            <a:pPr lvl="0">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Los </a:t>
            </a:r>
            <a:r>
              <a:rPr lang="es-AR" sz="1500" dirty="0" err="1">
                <a:solidFill>
                  <a:schemeClr val="bg1">
                    <a:lumMod val="50000"/>
                  </a:schemeClr>
                </a:solidFill>
                <a:latin typeface="Avenir Next" panose="020B0503020202020204" pitchFamily="34" charset="0"/>
              </a:rPr>
              <a:t>Secondary</a:t>
            </a:r>
            <a:r>
              <a:rPr lang="es-AR" sz="1500" dirty="0">
                <a:solidFill>
                  <a:schemeClr val="bg1">
                    <a:lumMod val="50000"/>
                  </a:schemeClr>
                </a:solidFill>
                <a:latin typeface="Avenir Next" panose="020B0503020202020204" pitchFamily="34" charset="0"/>
              </a:rPr>
              <a:t> Data </a:t>
            </a:r>
            <a:r>
              <a:rPr lang="es-AR" sz="1500" dirty="0" err="1">
                <a:solidFill>
                  <a:schemeClr val="bg1">
                    <a:lumMod val="50000"/>
                  </a:schemeClr>
                </a:solidFill>
                <a:latin typeface="Avenir Next" panose="020B0503020202020204" pitchFamily="34" charset="0"/>
              </a:rPr>
              <a:t>Sources</a:t>
            </a:r>
            <a:r>
              <a:rPr lang="es-AR" sz="1500" dirty="0">
                <a:solidFill>
                  <a:schemeClr val="bg1">
                    <a:lumMod val="50000"/>
                  </a:schemeClr>
                </a:solidFill>
                <a:latin typeface="Avenir Next" panose="020B0503020202020204" pitchFamily="34" charset="0"/>
              </a:rPr>
              <a:t> disponibles son:</a:t>
            </a:r>
          </a:p>
          <a:p>
            <a:pPr lvl="1">
              <a:buClr>
                <a:srgbClr val="FF6600"/>
              </a:buClr>
              <a:buFont typeface="Wingdings" pitchFamily="2" charset="2"/>
              <a:buChar char="§"/>
            </a:pPr>
            <a:r>
              <a:rPr lang="es-AR" sz="1500" dirty="0" err="1">
                <a:solidFill>
                  <a:schemeClr val="bg1">
                    <a:lumMod val="50000"/>
                  </a:schemeClr>
                </a:solidFill>
                <a:latin typeface="Avenir Next" panose="020B0503020202020204" pitchFamily="34" charset="0"/>
              </a:rPr>
              <a:t>SQLDataSource</a:t>
            </a:r>
            <a:endParaRPr lang="es-AR" sz="1500" dirty="0">
              <a:solidFill>
                <a:schemeClr val="bg1">
                  <a:lumMod val="50000"/>
                </a:schemeClr>
              </a:solidFill>
              <a:latin typeface="Avenir Next" panose="020B0503020202020204" pitchFamily="34" charset="0"/>
            </a:endParaRPr>
          </a:p>
          <a:p>
            <a:pPr lvl="1">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EventManagerDataSource</a:t>
            </a:r>
          </a:p>
        </p:txBody>
      </p:sp>
    </p:spTree>
    <p:extLst>
      <p:ext uri="{BB962C8B-B14F-4D97-AF65-F5344CB8AC3E}">
        <p14:creationId xmlns:p14="http://schemas.microsoft.com/office/powerpoint/2010/main" val="715101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119826" y="209550"/>
            <a:ext cx="8871773" cy="459424"/>
          </a:xfrm>
        </p:spPr>
        <p:txBody>
          <a:bodyPr/>
          <a:lstStyle/>
          <a:p>
            <a:r>
              <a:rPr lang="en-US" dirty="0" err="1">
                <a:latin typeface="Avenir Next Regular"/>
                <a:cs typeface="Avenir Next Regular"/>
              </a:rPr>
              <a:t>Conectores</a:t>
            </a:r>
            <a:r>
              <a:rPr lang="en-US" dirty="0">
                <a:latin typeface="Avenir Next Regular"/>
                <a:cs typeface="Avenir Next Regular"/>
              </a:rPr>
              <a:t> – Secondary Data Sources</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23</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1" name="Text Box 8">
            <a:extLst>
              <a:ext uri="{FF2B5EF4-FFF2-40B4-BE49-F238E27FC236}">
                <a16:creationId xmlns:a16="http://schemas.microsoft.com/office/drawing/2014/main" id="{7957B843-690B-BA4A-ACB5-8064F6E54960}"/>
              </a:ext>
            </a:extLst>
          </p:cNvPr>
          <p:cNvSpPr txBox="1">
            <a:spLocks noChangeArrowheads="1"/>
          </p:cNvSpPr>
          <p:nvPr/>
        </p:nvSpPr>
        <p:spPr bwMode="auto">
          <a:xfrm>
            <a:off x="304800" y="885090"/>
            <a:ext cx="4830705" cy="1246495"/>
          </a:xfrm>
          <a:prstGeom prst="rect">
            <a:avLst/>
          </a:prstGeom>
          <a:noFill/>
          <a:ln w="9525">
            <a:noFill/>
            <a:miter lim="800000"/>
            <a:headEnd/>
            <a:tailEnd/>
          </a:ln>
          <a:effectLst/>
        </p:spPr>
        <p:txBody>
          <a:bodyPr wrap="square">
            <a:spAutoFit/>
          </a:bodyPr>
          <a:lstStyle/>
          <a:p>
            <a:pPr lvl="0">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En la pestaña “Bindings” de los controles BIZUIT es posible determinar a qué parámetro de cuáles datasources se enviará el valor del control, así como determinar de cuál datasource tomará datos para setear su valor.</a:t>
            </a:r>
          </a:p>
        </p:txBody>
      </p:sp>
      <p:pic>
        <p:nvPicPr>
          <p:cNvPr id="12" name="Picture 2">
            <a:extLst>
              <a:ext uri="{FF2B5EF4-FFF2-40B4-BE49-F238E27FC236}">
                <a16:creationId xmlns:a16="http://schemas.microsoft.com/office/drawing/2014/main" id="{FBFA507B-1371-7242-93B3-9D89DBA2DA1F}"/>
              </a:ext>
            </a:extLst>
          </p:cNvPr>
          <p:cNvPicPr>
            <a:picLocks noChangeAspect="1" noChangeArrowheads="1"/>
          </p:cNvPicPr>
          <p:nvPr/>
        </p:nvPicPr>
        <p:blipFill>
          <a:blip r:embed="rId2" cstate="print"/>
          <a:srcRect/>
          <a:stretch>
            <a:fillRect/>
          </a:stretch>
        </p:blipFill>
        <p:spPr bwMode="auto">
          <a:xfrm>
            <a:off x="5371853" y="891923"/>
            <a:ext cx="2862318" cy="3393188"/>
          </a:xfrm>
          <a:prstGeom prst="rect">
            <a:avLst/>
          </a:prstGeom>
          <a:noFill/>
          <a:ln w="9525">
            <a:noFill/>
            <a:miter lim="800000"/>
            <a:headEnd/>
            <a:tailEnd/>
          </a:ln>
        </p:spPr>
      </p:pic>
    </p:spTree>
    <p:extLst>
      <p:ext uri="{BB962C8B-B14F-4D97-AF65-F5344CB8AC3E}">
        <p14:creationId xmlns:p14="http://schemas.microsoft.com/office/powerpoint/2010/main" val="1459879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119826" y="209550"/>
            <a:ext cx="8871773" cy="459424"/>
          </a:xfrm>
        </p:spPr>
        <p:txBody>
          <a:bodyPr/>
          <a:lstStyle/>
          <a:p>
            <a:r>
              <a:rPr lang="en-US" dirty="0" err="1">
                <a:latin typeface="Avenir Next Regular"/>
                <a:cs typeface="Avenir Next Regular"/>
              </a:rPr>
              <a:t>Conectores</a:t>
            </a:r>
            <a:r>
              <a:rPr lang="en-US" dirty="0">
                <a:latin typeface="Avenir Next Regular"/>
                <a:cs typeface="Avenir Next Regular"/>
              </a:rPr>
              <a:t> – SQL Data Sources</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24</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3" name="Text Box 8">
            <a:extLst>
              <a:ext uri="{FF2B5EF4-FFF2-40B4-BE49-F238E27FC236}">
                <a16:creationId xmlns:a16="http://schemas.microsoft.com/office/drawing/2014/main" id="{FAF00E11-BE6A-954C-85BA-695C0536A169}"/>
              </a:ext>
            </a:extLst>
          </p:cNvPr>
          <p:cNvSpPr txBox="1">
            <a:spLocks noChangeArrowheads="1"/>
          </p:cNvSpPr>
          <p:nvPr/>
        </p:nvSpPr>
        <p:spPr bwMode="auto">
          <a:xfrm>
            <a:off x="609601" y="1216614"/>
            <a:ext cx="3429000" cy="1015663"/>
          </a:xfrm>
          <a:prstGeom prst="rect">
            <a:avLst/>
          </a:prstGeom>
          <a:noFill/>
          <a:ln w="9525">
            <a:noFill/>
            <a:miter lim="800000"/>
            <a:headEnd/>
            <a:tailEnd/>
          </a:ln>
          <a:effectLst/>
        </p:spPr>
        <p:txBody>
          <a:bodyPr wrap="square">
            <a:spAutoFit/>
          </a:bodyPr>
          <a:lstStyle/>
          <a:p>
            <a:pPr lvl="0">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Los </a:t>
            </a:r>
            <a:r>
              <a:rPr lang="es-AR" sz="1500" dirty="0" err="1">
                <a:solidFill>
                  <a:schemeClr val="bg1">
                    <a:lumMod val="50000"/>
                  </a:schemeClr>
                </a:solidFill>
                <a:latin typeface="Avenir Next" panose="020B0503020202020204" pitchFamily="34" charset="0"/>
              </a:rPr>
              <a:t>DataSources</a:t>
            </a:r>
            <a:r>
              <a:rPr lang="es-AR" sz="1500" dirty="0">
                <a:solidFill>
                  <a:schemeClr val="bg1">
                    <a:lumMod val="50000"/>
                  </a:schemeClr>
                </a:solidFill>
                <a:latin typeface="Avenir Next" panose="020B0503020202020204" pitchFamily="34" charset="0"/>
              </a:rPr>
              <a:t> secundarios de tipo </a:t>
            </a:r>
            <a:r>
              <a:rPr lang="es-AR" sz="1500" dirty="0" err="1">
                <a:solidFill>
                  <a:schemeClr val="bg1">
                    <a:lumMod val="50000"/>
                  </a:schemeClr>
                </a:solidFill>
                <a:latin typeface="Avenir Next" panose="020B0503020202020204" pitchFamily="34" charset="0"/>
              </a:rPr>
              <a:t>SQLDataSource</a:t>
            </a:r>
            <a:r>
              <a:rPr lang="es-AR" sz="1500" dirty="0">
                <a:solidFill>
                  <a:schemeClr val="bg1">
                    <a:lumMod val="50000"/>
                  </a:schemeClr>
                </a:solidFill>
                <a:latin typeface="Avenir Next" panose="020B0503020202020204" pitchFamily="34" charset="0"/>
              </a:rPr>
              <a:t> permiten invocar la ejecución de una sentencia SQL desde el conector.</a:t>
            </a:r>
          </a:p>
        </p:txBody>
      </p:sp>
      <p:pic>
        <p:nvPicPr>
          <p:cNvPr id="14" name="Picture 3">
            <a:extLst>
              <a:ext uri="{FF2B5EF4-FFF2-40B4-BE49-F238E27FC236}">
                <a16:creationId xmlns:a16="http://schemas.microsoft.com/office/drawing/2014/main" id="{2DECE76D-2FEE-1540-9363-3A6C837E9B8A}"/>
              </a:ext>
            </a:extLst>
          </p:cNvPr>
          <p:cNvPicPr>
            <a:picLocks noChangeAspect="1" noChangeArrowheads="1"/>
          </p:cNvPicPr>
          <p:nvPr/>
        </p:nvPicPr>
        <p:blipFill>
          <a:blip r:embed="rId2" cstate="print"/>
          <a:srcRect/>
          <a:stretch>
            <a:fillRect/>
          </a:stretch>
        </p:blipFill>
        <p:spPr bwMode="auto">
          <a:xfrm>
            <a:off x="4199163" y="1216614"/>
            <a:ext cx="4374486" cy="3141791"/>
          </a:xfrm>
          <a:prstGeom prst="rect">
            <a:avLst/>
          </a:prstGeom>
          <a:noFill/>
          <a:ln w="9525">
            <a:noFill/>
            <a:miter lim="800000"/>
            <a:headEnd/>
            <a:tailEnd/>
          </a:ln>
        </p:spPr>
      </p:pic>
    </p:spTree>
    <p:extLst>
      <p:ext uri="{BB962C8B-B14F-4D97-AF65-F5344CB8AC3E}">
        <p14:creationId xmlns:p14="http://schemas.microsoft.com/office/powerpoint/2010/main" val="1636876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119826" y="209550"/>
            <a:ext cx="8871773" cy="459424"/>
          </a:xfrm>
        </p:spPr>
        <p:txBody>
          <a:bodyPr/>
          <a:lstStyle/>
          <a:p>
            <a:r>
              <a:rPr lang="en-US" dirty="0" err="1">
                <a:latin typeface="Avenir Next Regular"/>
                <a:cs typeface="Avenir Next Regular"/>
              </a:rPr>
              <a:t>Conectores</a:t>
            </a:r>
            <a:r>
              <a:rPr lang="en-US" dirty="0">
                <a:latin typeface="Avenir Next Regular"/>
                <a:cs typeface="Avenir Next Regular"/>
              </a:rPr>
              <a:t> – </a:t>
            </a:r>
            <a:r>
              <a:rPr lang="en-US" dirty="0" err="1">
                <a:latin typeface="Avenir Next Regular"/>
                <a:cs typeface="Avenir Next Regular"/>
              </a:rPr>
              <a:t>EventManagerDataSources</a:t>
            </a:r>
            <a:endParaRPr lang="en-US" dirty="0">
              <a:latin typeface="Avenir Next Regular"/>
              <a:cs typeface="Avenir Next Regular"/>
            </a:endParaRP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25</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3" name="Text Box 8">
            <a:extLst>
              <a:ext uri="{FF2B5EF4-FFF2-40B4-BE49-F238E27FC236}">
                <a16:creationId xmlns:a16="http://schemas.microsoft.com/office/drawing/2014/main" id="{FAF00E11-BE6A-954C-85BA-695C0536A169}"/>
              </a:ext>
            </a:extLst>
          </p:cNvPr>
          <p:cNvSpPr txBox="1">
            <a:spLocks noChangeArrowheads="1"/>
          </p:cNvSpPr>
          <p:nvPr/>
        </p:nvSpPr>
        <p:spPr bwMode="auto">
          <a:xfrm>
            <a:off x="609600" y="1216614"/>
            <a:ext cx="4114799" cy="1050336"/>
          </a:xfrm>
          <a:prstGeom prst="rect">
            <a:avLst/>
          </a:prstGeom>
          <a:noFill/>
          <a:ln w="9525">
            <a:noFill/>
            <a:miter lim="800000"/>
            <a:headEnd/>
            <a:tailEnd/>
          </a:ln>
          <a:effectLst/>
        </p:spPr>
        <p:txBody>
          <a:bodyPr wrap="square">
            <a:spAutoFit/>
          </a:bodyPr>
          <a:lstStyle/>
          <a:p>
            <a:pPr>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Los DataSources secundarios de tipo EventManagerDataSource permiten invocar la ejecución de un proceso de BIZUIT desde el conector.</a:t>
            </a:r>
          </a:p>
        </p:txBody>
      </p:sp>
      <p:pic>
        <p:nvPicPr>
          <p:cNvPr id="11" name="Picture 2">
            <a:extLst>
              <a:ext uri="{FF2B5EF4-FFF2-40B4-BE49-F238E27FC236}">
                <a16:creationId xmlns:a16="http://schemas.microsoft.com/office/drawing/2014/main" id="{3EBC7451-E5F4-0248-9128-A5AB0DBCAD0C}"/>
              </a:ext>
            </a:extLst>
          </p:cNvPr>
          <p:cNvPicPr>
            <a:picLocks noChangeAspect="1" noChangeArrowheads="1"/>
          </p:cNvPicPr>
          <p:nvPr/>
        </p:nvPicPr>
        <p:blipFill>
          <a:blip r:embed="rId2" cstate="print"/>
          <a:srcRect/>
          <a:stretch>
            <a:fillRect/>
          </a:stretch>
        </p:blipFill>
        <p:spPr bwMode="auto">
          <a:xfrm>
            <a:off x="5060381" y="1123950"/>
            <a:ext cx="3041080" cy="3306967"/>
          </a:xfrm>
          <a:prstGeom prst="rect">
            <a:avLst/>
          </a:prstGeom>
          <a:noFill/>
          <a:ln w="9525">
            <a:noFill/>
            <a:miter lim="800000"/>
            <a:headEnd/>
            <a:tailEnd/>
          </a:ln>
        </p:spPr>
      </p:pic>
    </p:spTree>
    <p:extLst>
      <p:ext uri="{BB962C8B-B14F-4D97-AF65-F5344CB8AC3E}">
        <p14:creationId xmlns:p14="http://schemas.microsoft.com/office/powerpoint/2010/main" val="218222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119826" y="209550"/>
            <a:ext cx="8871773" cy="459424"/>
          </a:xfrm>
        </p:spPr>
        <p:txBody>
          <a:bodyPr/>
          <a:lstStyle/>
          <a:p>
            <a:r>
              <a:rPr lang="en-US" dirty="0" err="1">
                <a:latin typeface="Avenir Next Regular"/>
                <a:cs typeface="Avenir Next Regular"/>
              </a:rPr>
              <a:t>Conectores</a:t>
            </a:r>
            <a:r>
              <a:rPr lang="en-US" dirty="0">
                <a:latin typeface="Avenir Next Regular"/>
                <a:cs typeface="Avenir Next Regular"/>
              </a:rPr>
              <a:t> – Combos</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26</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1" name="Text Box 8">
            <a:extLst>
              <a:ext uri="{FF2B5EF4-FFF2-40B4-BE49-F238E27FC236}">
                <a16:creationId xmlns:a16="http://schemas.microsoft.com/office/drawing/2014/main" id="{18A08BD8-E300-9E4A-8E3A-9C7FD938ED79}"/>
              </a:ext>
            </a:extLst>
          </p:cNvPr>
          <p:cNvSpPr txBox="1">
            <a:spLocks noChangeArrowheads="1"/>
          </p:cNvSpPr>
          <p:nvPr/>
        </p:nvSpPr>
        <p:spPr bwMode="auto">
          <a:xfrm>
            <a:off x="360052" y="1071479"/>
            <a:ext cx="5226282" cy="3323987"/>
          </a:xfrm>
          <a:prstGeom prst="rect">
            <a:avLst/>
          </a:prstGeom>
          <a:noFill/>
          <a:ln w="9525">
            <a:noFill/>
            <a:miter lim="800000"/>
            <a:headEnd/>
            <a:tailEnd/>
          </a:ln>
          <a:effectLst/>
        </p:spPr>
        <p:txBody>
          <a:bodyPr wrap="square">
            <a:spAutoFit/>
          </a:bodyPr>
          <a:lstStyle/>
          <a:p>
            <a:pPr lvl="0">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El control </a:t>
            </a:r>
            <a:r>
              <a:rPr lang="es-AR" sz="1500" dirty="0" err="1">
                <a:solidFill>
                  <a:schemeClr val="bg1">
                    <a:lumMod val="50000"/>
                  </a:schemeClr>
                </a:solidFill>
                <a:latin typeface="Avenir Next" panose="020B0503020202020204" pitchFamily="34" charset="0"/>
              </a:rPr>
              <a:t>ComboBox</a:t>
            </a:r>
            <a:r>
              <a:rPr lang="es-AR" sz="1500" dirty="0">
                <a:solidFill>
                  <a:schemeClr val="bg1">
                    <a:lumMod val="50000"/>
                  </a:schemeClr>
                </a:solidFill>
                <a:latin typeface="Avenir Next" panose="020B0503020202020204" pitchFamily="34" charset="0"/>
              </a:rPr>
              <a:t>  cuenta con una pestaña “</a:t>
            </a:r>
            <a:r>
              <a:rPr lang="es-AR" sz="1500" dirty="0" err="1">
                <a:solidFill>
                  <a:schemeClr val="bg1">
                    <a:lumMod val="50000"/>
                  </a:schemeClr>
                </a:solidFill>
                <a:latin typeface="Avenir Next" panose="020B0503020202020204" pitchFamily="34" charset="0"/>
              </a:rPr>
              <a:t>Population</a:t>
            </a:r>
            <a:r>
              <a:rPr lang="es-AR" sz="1500" dirty="0">
                <a:solidFill>
                  <a:schemeClr val="bg1">
                    <a:lumMod val="50000"/>
                  </a:schemeClr>
                </a:solidFill>
                <a:latin typeface="Avenir Next" panose="020B0503020202020204" pitchFamily="34" charset="0"/>
              </a:rPr>
              <a:t> </a:t>
            </a:r>
            <a:r>
              <a:rPr lang="es-AR" sz="1500" dirty="0" err="1">
                <a:solidFill>
                  <a:schemeClr val="bg1">
                    <a:lumMod val="50000"/>
                  </a:schemeClr>
                </a:solidFill>
                <a:latin typeface="Avenir Next" panose="020B0503020202020204" pitchFamily="34" charset="0"/>
              </a:rPr>
              <a:t>Options</a:t>
            </a:r>
            <a:r>
              <a:rPr lang="es-AR" sz="1500" dirty="0">
                <a:solidFill>
                  <a:schemeClr val="bg1">
                    <a:lumMod val="50000"/>
                  </a:schemeClr>
                </a:solidFill>
                <a:latin typeface="Avenir Next" panose="020B0503020202020204" pitchFamily="34" charset="0"/>
              </a:rPr>
              <a:t>” en la que es posible especificar la manera en la que se poblarán los datos que serán presentados en el combo pudiendo optar entre:</a:t>
            </a:r>
          </a:p>
          <a:p>
            <a:pPr lvl="1">
              <a:buClr>
                <a:srgbClr val="FF6600"/>
              </a:buClr>
              <a:buFont typeface="Wingdings" pitchFamily="2" charset="2"/>
              <a:buChar char="§"/>
            </a:pPr>
            <a:r>
              <a:rPr lang="es-AR" sz="1500" b="1" dirty="0">
                <a:solidFill>
                  <a:schemeClr val="bg1">
                    <a:lumMod val="50000"/>
                  </a:schemeClr>
                </a:solidFill>
                <a:latin typeface="Avenir Next" panose="020B0503020202020204" pitchFamily="34" charset="0"/>
              </a:rPr>
              <a:t>DataSource</a:t>
            </a:r>
            <a:r>
              <a:rPr lang="es-AR" sz="1500" dirty="0">
                <a:solidFill>
                  <a:schemeClr val="bg1">
                    <a:lumMod val="50000"/>
                  </a:schemeClr>
                </a:solidFill>
                <a:latin typeface="Avenir Next" panose="020B0503020202020204" pitchFamily="34" charset="0"/>
              </a:rPr>
              <a:t>: El resultado de la ejecución de un datasource secundario</a:t>
            </a:r>
          </a:p>
          <a:p>
            <a:pPr lvl="1">
              <a:buClr>
                <a:srgbClr val="FF6600"/>
              </a:buClr>
            </a:pPr>
            <a:endParaRPr lang="es-AR" sz="1500" dirty="0">
              <a:solidFill>
                <a:schemeClr val="bg1">
                  <a:lumMod val="50000"/>
                </a:schemeClr>
              </a:solidFill>
              <a:latin typeface="Avenir Next" panose="020B0503020202020204" pitchFamily="34" charset="0"/>
            </a:endParaRPr>
          </a:p>
          <a:p>
            <a:pPr lvl="1">
              <a:buClr>
                <a:srgbClr val="FF6600"/>
              </a:buClr>
              <a:buFont typeface="Wingdings" pitchFamily="2" charset="2"/>
              <a:buChar char="§"/>
            </a:pPr>
            <a:r>
              <a:rPr lang="es-AR" sz="1500" b="1" dirty="0">
                <a:solidFill>
                  <a:schemeClr val="bg1">
                    <a:lumMod val="50000"/>
                  </a:schemeClr>
                </a:solidFill>
                <a:latin typeface="Avenir Next" panose="020B0503020202020204" pitchFamily="34" charset="0"/>
              </a:rPr>
              <a:t>Fixed Value List</a:t>
            </a:r>
            <a:r>
              <a:rPr lang="es-AR" sz="1500" dirty="0">
                <a:solidFill>
                  <a:schemeClr val="bg1">
                    <a:lumMod val="50000"/>
                  </a:schemeClr>
                </a:solidFill>
                <a:latin typeface="Avenir Next" panose="020B0503020202020204" pitchFamily="34" charset="0"/>
              </a:rPr>
              <a:t>: Lista de datos ingresados manualmente al momento de configurar el control</a:t>
            </a:r>
          </a:p>
          <a:p>
            <a:pPr lvl="1">
              <a:buClr>
                <a:srgbClr val="FF6600"/>
              </a:buClr>
            </a:pPr>
            <a:endParaRPr lang="es-AR" sz="1500" dirty="0">
              <a:solidFill>
                <a:schemeClr val="bg1">
                  <a:lumMod val="50000"/>
                </a:schemeClr>
              </a:solidFill>
              <a:latin typeface="Avenir Next" panose="020B0503020202020204" pitchFamily="34" charset="0"/>
            </a:endParaRPr>
          </a:p>
          <a:p>
            <a:pPr lvl="1">
              <a:buClr>
                <a:srgbClr val="FF6600"/>
              </a:buClr>
              <a:buFont typeface="Wingdings" pitchFamily="2" charset="2"/>
              <a:buChar char="§"/>
            </a:pPr>
            <a:r>
              <a:rPr lang="es-AR" sz="1500" b="1" dirty="0" err="1">
                <a:solidFill>
                  <a:schemeClr val="bg1">
                    <a:lumMod val="50000"/>
                  </a:schemeClr>
                </a:solidFill>
                <a:latin typeface="Avenir Next" panose="020B0503020202020204" pitchFamily="34" charset="0"/>
              </a:rPr>
              <a:t>Fixed</a:t>
            </a:r>
            <a:r>
              <a:rPr lang="es-AR" sz="1500" b="1" dirty="0">
                <a:solidFill>
                  <a:schemeClr val="bg1">
                    <a:lumMod val="50000"/>
                  </a:schemeClr>
                </a:solidFill>
                <a:latin typeface="Avenir Next" panose="020B0503020202020204" pitchFamily="34" charset="0"/>
              </a:rPr>
              <a:t> Key/</a:t>
            </a:r>
            <a:r>
              <a:rPr lang="es-AR" sz="1500" b="1" dirty="0" err="1">
                <a:solidFill>
                  <a:schemeClr val="bg1">
                    <a:lumMod val="50000"/>
                  </a:schemeClr>
                </a:solidFill>
                <a:latin typeface="Avenir Next" panose="020B0503020202020204" pitchFamily="34" charset="0"/>
              </a:rPr>
              <a:t>Value</a:t>
            </a:r>
            <a:r>
              <a:rPr lang="es-AR" sz="1500" b="1" dirty="0">
                <a:solidFill>
                  <a:schemeClr val="bg1">
                    <a:lumMod val="50000"/>
                  </a:schemeClr>
                </a:solidFill>
                <a:latin typeface="Avenir Next" panose="020B0503020202020204" pitchFamily="34" charset="0"/>
              </a:rPr>
              <a:t> </a:t>
            </a:r>
            <a:r>
              <a:rPr lang="es-AR" sz="1500" b="1" dirty="0" err="1">
                <a:solidFill>
                  <a:schemeClr val="bg1">
                    <a:lumMod val="50000"/>
                  </a:schemeClr>
                </a:solidFill>
                <a:latin typeface="Avenir Next" panose="020B0503020202020204" pitchFamily="34" charset="0"/>
              </a:rPr>
              <a:t>List</a:t>
            </a:r>
            <a:r>
              <a:rPr lang="es-AR" sz="1500" dirty="0">
                <a:solidFill>
                  <a:schemeClr val="bg1">
                    <a:lumMod val="50000"/>
                  </a:schemeClr>
                </a:solidFill>
                <a:latin typeface="Avenir Next" panose="020B0503020202020204" pitchFamily="34" charset="0"/>
              </a:rPr>
              <a:t>: Lista clave/valor ingresada manualmente al momento de configurar el control</a:t>
            </a:r>
          </a:p>
          <a:p>
            <a:pPr lvl="0">
              <a:buClr>
                <a:srgbClr val="FF6600"/>
              </a:buClr>
              <a:buFont typeface="Wingdings" pitchFamily="2" charset="2"/>
              <a:buChar char="§"/>
            </a:pPr>
            <a:endParaRPr lang="es-AR" sz="1500" dirty="0">
              <a:solidFill>
                <a:schemeClr val="bg1">
                  <a:lumMod val="50000"/>
                </a:schemeClr>
              </a:solidFill>
              <a:latin typeface="Avenir Next" panose="020B0503020202020204" pitchFamily="34" charset="0"/>
            </a:endParaRPr>
          </a:p>
          <a:p>
            <a:pPr lvl="0">
              <a:buClr>
                <a:srgbClr val="FF6600"/>
              </a:buClr>
              <a:buFont typeface="Wingdings" pitchFamily="2" charset="2"/>
              <a:buChar char="§"/>
            </a:pPr>
            <a:endParaRPr lang="es-AR" sz="1500" dirty="0">
              <a:solidFill>
                <a:schemeClr val="bg1">
                  <a:lumMod val="50000"/>
                </a:schemeClr>
              </a:solidFill>
              <a:latin typeface="Avenir Next" panose="020B0503020202020204" pitchFamily="34" charset="0"/>
            </a:endParaRPr>
          </a:p>
        </p:txBody>
      </p:sp>
      <p:pic>
        <p:nvPicPr>
          <p:cNvPr id="14" name="Picture 2">
            <a:extLst>
              <a:ext uri="{FF2B5EF4-FFF2-40B4-BE49-F238E27FC236}">
                <a16:creationId xmlns:a16="http://schemas.microsoft.com/office/drawing/2014/main" id="{134514B4-A229-5942-96BD-ACC22CFD67BD}"/>
              </a:ext>
            </a:extLst>
          </p:cNvPr>
          <p:cNvPicPr>
            <a:picLocks noChangeAspect="1" noChangeArrowheads="1"/>
          </p:cNvPicPr>
          <p:nvPr/>
        </p:nvPicPr>
        <p:blipFill>
          <a:blip r:embed="rId2" cstate="print"/>
          <a:srcRect/>
          <a:stretch>
            <a:fillRect/>
          </a:stretch>
        </p:blipFill>
        <p:spPr bwMode="auto">
          <a:xfrm>
            <a:off x="5873025" y="1075822"/>
            <a:ext cx="2582088" cy="3060984"/>
          </a:xfrm>
          <a:prstGeom prst="rect">
            <a:avLst/>
          </a:prstGeom>
          <a:noFill/>
          <a:ln w="9525">
            <a:noFill/>
            <a:miter lim="800000"/>
            <a:headEnd/>
            <a:tailEnd/>
          </a:ln>
        </p:spPr>
      </p:pic>
    </p:spTree>
    <p:extLst>
      <p:ext uri="{BB962C8B-B14F-4D97-AF65-F5344CB8AC3E}">
        <p14:creationId xmlns:p14="http://schemas.microsoft.com/office/powerpoint/2010/main" val="2126530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119826" y="209550"/>
            <a:ext cx="8871773" cy="459424"/>
          </a:xfrm>
        </p:spPr>
        <p:txBody>
          <a:bodyPr/>
          <a:lstStyle/>
          <a:p>
            <a:r>
              <a:rPr lang="en-US" dirty="0" err="1">
                <a:latin typeface="Avenir Next Regular"/>
                <a:cs typeface="Avenir Next Regular"/>
              </a:rPr>
              <a:t>Conectores</a:t>
            </a:r>
            <a:r>
              <a:rPr lang="en-US" dirty="0">
                <a:latin typeface="Avenir Next Regular"/>
                <a:cs typeface="Avenir Next Regular"/>
              </a:rPr>
              <a:t> – DataGrid</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27</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2" name="Text Box 8">
            <a:extLst>
              <a:ext uri="{FF2B5EF4-FFF2-40B4-BE49-F238E27FC236}">
                <a16:creationId xmlns:a16="http://schemas.microsoft.com/office/drawing/2014/main" id="{483B0C2B-42B6-694F-B306-5EDA89C213B7}"/>
              </a:ext>
            </a:extLst>
          </p:cNvPr>
          <p:cNvSpPr txBox="1">
            <a:spLocks noChangeArrowheads="1"/>
          </p:cNvSpPr>
          <p:nvPr/>
        </p:nvSpPr>
        <p:spPr bwMode="auto">
          <a:xfrm>
            <a:off x="381000" y="942931"/>
            <a:ext cx="5202021" cy="2631490"/>
          </a:xfrm>
          <a:prstGeom prst="rect">
            <a:avLst/>
          </a:prstGeom>
          <a:noFill/>
          <a:ln w="9525">
            <a:noFill/>
            <a:miter lim="800000"/>
            <a:headEnd/>
            <a:tailEnd/>
          </a:ln>
          <a:effectLst/>
        </p:spPr>
        <p:txBody>
          <a:bodyPr wrap="square">
            <a:spAutoFit/>
          </a:bodyPr>
          <a:lstStyle/>
          <a:p>
            <a:pPr lvl="0">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El control DataGridView permite visualizar un conjunto de resultados en una grilla.</a:t>
            </a:r>
          </a:p>
          <a:p>
            <a:pPr lvl="0">
              <a:buClr>
                <a:srgbClr val="FF6600"/>
              </a:buClr>
            </a:pPr>
            <a:endParaRPr lang="es-AR" sz="1500" dirty="0">
              <a:solidFill>
                <a:schemeClr val="bg1">
                  <a:lumMod val="50000"/>
                </a:schemeClr>
              </a:solidFill>
              <a:latin typeface="Avenir Next" panose="020B0503020202020204" pitchFamily="34" charset="0"/>
            </a:endParaRPr>
          </a:p>
          <a:p>
            <a:pPr lvl="0">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El origen de los datos puede ser cualquier estructura repetitiva presente en parámetros, variables, resultados de ejecuciones de actividades anteriores o datasources secundarios.</a:t>
            </a:r>
          </a:p>
          <a:p>
            <a:pPr lvl="0">
              <a:buClr>
                <a:srgbClr val="FF6600"/>
              </a:buClr>
            </a:pPr>
            <a:endParaRPr lang="es-AR" sz="1500" dirty="0">
              <a:solidFill>
                <a:schemeClr val="bg1">
                  <a:lumMod val="50000"/>
                </a:schemeClr>
              </a:solidFill>
              <a:latin typeface="Avenir Next" panose="020B0503020202020204" pitchFamily="34" charset="0"/>
            </a:endParaRPr>
          </a:p>
          <a:p>
            <a:pPr lvl="0">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Cuenta con una pestaña “</a:t>
            </a:r>
            <a:r>
              <a:rPr lang="es-AR" sz="1500" dirty="0" err="1">
                <a:solidFill>
                  <a:schemeClr val="bg1">
                    <a:lumMod val="50000"/>
                  </a:schemeClr>
                </a:solidFill>
                <a:latin typeface="Avenir Next" panose="020B0503020202020204" pitchFamily="34" charset="0"/>
              </a:rPr>
              <a:t>Column</a:t>
            </a:r>
            <a:r>
              <a:rPr lang="es-AR" sz="1500" dirty="0">
                <a:solidFill>
                  <a:schemeClr val="bg1">
                    <a:lumMod val="50000"/>
                  </a:schemeClr>
                </a:solidFill>
                <a:latin typeface="Avenir Next" panose="020B0503020202020204" pitchFamily="34" charset="0"/>
              </a:rPr>
              <a:t> </a:t>
            </a:r>
            <a:r>
              <a:rPr lang="es-AR" sz="1500" dirty="0" err="1">
                <a:solidFill>
                  <a:schemeClr val="bg1">
                    <a:lumMod val="50000"/>
                  </a:schemeClr>
                </a:solidFill>
                <a:latin typeface="Avenir Next" panose="020B0503020202020204" pitchFamily="34" charset="0"/>
              </a:rPr>
              <a:t>Options</a:t>
            </a:r>
            <a:r>
              <a:rPr lang="es-AR" sz="1500" dirty="0">
                <a:solidFill>
                  <a:schemeClr val="bg1">
                    <a:lumMod val="50000"/>
                  </a:schemeClr>
                </a:solidFill>
                <a:latin typeface="Avenir Next" panose="020B0503020202020204" pitchFamily="34" charset="0"/>
              </a:rPr>
              <a:t>” donde es posible </a:t>
            </a:r>
            <a:r>
              <a:rPr lang="es-AR" sz="1500" dirty="0" err="1">
                <a:solidFill>
                  <a:schemeClr val="bg1">
                    <a:lumMod val="50000"/>
                  </a:schemeClr>
                </a:solidFill>
                <a:latin typeface="Avenir Next" panose="020B0503020202020204" pitchFamily="34" charset="0"/>
              </a:rPr>
              <a:t>customizar</a:t>
            </a:r>
            <a:r>
              <a:rPr lang="es-AR" sz="1500" dirty="0">
                <a:solidFill>
                  <a:schemeClr val="bg1">
                    <a:lumMod val="50000"/>
                  </a:schemeClr>
                </a:solidFill>
                <a:latin typeface="Avenir Next" panose="020B0503020202020204" pitchFamily="34" charset="0"/>
              </a:rPr>
              <a:t>  el comportamiento y </a:t>
            </a:r>
            <a:r>
              <a:rPr lang="es-AR" sz="1500" dirty="0" err="1">
                <a:solidFill>
                  <a:schemeClr val="bg1">
                    <a:lumMod val="50000"/>
                  </a:schemeClr>
                </a:solidFill>
                <a:latin typeface="Avenir Next" panose="020B0503020202020204" pitchFamily="34" charset="0"/>
              </a:rPr>
              <a:t>look&amp;feel</a:t>
            </a:r>
            <a:r>
              <a:rPr lang="es-AR" sz="1500" dirty="0">
                <a:solidFill>
                  <a:schemeClr val="bg1">
                    <a:lumMod val="50000"/>
                  </a:schemeClr>
                </a:solidFill>
                <a:latin typeface="Avenir Next" panose="020B0503020202020204" pitchFamily="34" charset="0"/>
              </a:rPr>
              <a:t> de las columnas</a:t>
            </a:r>
          </a:p>
        </p:txBody>
      </p:sp>
      <p:pic>
        <p:nvPicPr>
          <p:cNvPr id="13" name="Picture 2">
            <a:extLst>
              <a:ext uri="{FF2B5EF4-FFF2-40B4-BE49-F238E27FC236}">
                <a16:creationId xmlns:a16="http://schemas.microsoft.com/office/drawing/2014/main" id="{B649BD28-329E-AB43-8134-A67515C4C1EF}"/>
              </a:ext>
            </a:extLst>
          </p:cNvPr>
          <p:cNvPicPr>
            <a:picLocks noChangeAspect="1" noChangeArrowheads="1"/>
          </p:cNvPicPr>
          <p:nvPr/>
        </p:nvPicPr>
        <p:blipFill>
          <a:blip r:embed="rId2" cstate="print"/>
          <a:srcRect/>
          <a:stretch>
            <a:fillRect/>
          </a:stretch>
        </p:blipFill>
        <p:spPr bwMode="auto">
          <a:xfrm>
            <a:off x="5803727" y="987477"/>
            <a:ext cx="2806677" cy="3327228"/>
          </a:xfrm>
          <a:prstGeom prst="rect">
            <a:avLst/>
          </a:prstGeom>
          <a:noFill/>
          <a:ln w="9525">
            <a:noFill/>
            <a:miter lim="800000"/>
            <a:headEnd/>
            <a:tailEnd/>
          </a:ln>
        </p:spPr>
      </p:pic>
    </p:spTree>
    <p:extLst>
      <p:ext uri="{BB962C8B-B14F-4D97-AF65-F5344CB8AC3E}">
        <p14:creationId xmlns:p14="http://schemas.microsoft.com/office/powerpoint/2010/main" val="1732126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119826" y="209550"/>
            <a:ext cx="8871773" cy="459424"/>
          </a:xfrm>
        </p:spPr>
        <p:txBody>
          <a:bodyPr/>
          <a:lstStyle/>
          <a:p>
            <a:r>
              <a:rPr lang="en-US" dirty="0" err="1">
                <a:latin typeface="Avenir Next Regular"/>
                <a:cs typeface="Avenir Next Regular"/>
              </a:rPr>
              <a:t>Conectores</a:t>
            </a:r>
            <a:r>
              <a:rPr lang="en-US" dirty="0">
                <a:latin typeface="Avenir Next Regular"/>
                <a:cs typeface="Avenir Next Regular"/>
              </a:rPr>
              <a:t> –Button</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28</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0" name="Text Box 8">
            <a:extLst>
              <a:ext uri="{FF2B5EF4-FFF2-40B4-BE49-F238E27FC236}">
                <a16:creationId xmlns:a16="http://schemas.microsoft.com/office/drawing/2014/main" id="{E4E22E06-C57E-A447-A63F-800A785B15FE}"/>
              </a:ext>
            </a:extLst>
          </p:cNvPr>
          <p:cNvSpPr txBox="1">
            <a:spLocks noChangeArrowheads="1"/>
          </p:cNvSpPr>
          <p:nvPr/>
        </p:nvSpPr>
        <p:spPr bwMode="auto">
          <a:xfrm>
            <a:off x="609600" y="1216614"/>
            <a:ext cx="4800600" cy="3525965"/>
          </a:xfrm>
          <a:prstGeom prst="rect">
            <a:avLst/>
          </a:prstGeom>
          <a:noFill/>
          <a:ln w="9525">
            <a:noFill/>
            <a:miter lim="800000"/>
            <a:headEnd/>
            <a:tailEnd/>
          </a:ln>
          <a:effectLst/>
        </p:spPr>
        <p:txBody>
          <a:bodyPr wrap="square">
            <a:spAutoFit/>
          </a:bodyPr>
          <a:lstStyle/>
          <a:p>
            <a:pPr>
              <a:lnSpc>
                <a:spcPct val="150000"/>
              </a:lnSpc>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El control Button permite las siguientes acciones:</a:t>
            </a:r>
          </a:p>
          <a:p>
            <a:pPr lvl="1">
              <a:lnSpc>
                <a:spcPct val="150000"/>
              </a:lnSpc>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Invocar al proceso</a:t>
            </a:r>
          </a:p>
          <a:p>
            <a:pPr lvl="2">
              <a:lnSpc>
                <a:spcPct val="150000"/>
              </a:lnSpc>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Para iniciarlo o continuar según donde esté el formulario.</a:t>
            </a:r>
          </a:p>
          <a:p>
            <a:pPr lvl="1">
              <a:lnSpc>
                <a:spcPct val="150000"/>
              </a:lnSpc>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Invocar un conjunto de DataSources Secundarias antes de invocar al proceso.</a:t>
            </a:r>
          </a:p>
          <a:p>
            <a:pPr lvl="1">
              <a:lnSpc>
                <a:spcPct val="150000"/>
              </a:lnSpc>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Cerrar el formulario</a:t>
            </a:r>
          </a:p>
          <a:p>
            <a:pPr lvl="1">
              <a:lnSpc>
                <a:spcPct val="150000"/>
              </a:lnSpc>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Invocar una DataSource Secundaria</a:t>
            </a:r>
          </a:p>
          <a:p>
            <a:pPr lvl="1">
              <a:lnSpc>
                <a:spcPct val="150000"/>
              </a:lnSpc>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Mostrar la ventana de Trazabilidad</a:t>
            </a:r>
          </a:p>
          <a:p>
            <a:pPr lvl="1">
              <a:lnSpc>
                <a:spcPct val="150000"/>
              </a:lnSpc>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Terminar una instancia</a:t>
            </a:r>
          </a:p>
        </p:txBody>
      </p:sp>
      <p:pic>
        <p:nvPicPr>
          <p:cNvPr id="4" name="Imagen 3">
            <a:extLst>
              <a:ext uri="{FF2B5EF4-FFF2-40B4-BE49-F238E27FC236}">
                <a16:creationId xmlns:a16="http://schemas.microsoft.com/office/drawing/2014/main" id="{A3D05918-2700-7B48-8B86-3AC5DD4E9233}"/>
              </a:ext>
            </a:extLst>
          </p:cNvPr>
          <p:cNvPicPr>
            <a:picLocks noChangeAspect="1"/>
          </p:cNvPicPr>
          <p:nvPr/>
        </p:nvPicPr>
        <p:blipFill>
          <a:blip r:embed="rId2"/>
          <a:stretch>
            <a:fillRect/>
          </a:stretch>
        </p:blipFill>
        <p:spPr>
          <a:xfrm>
            <a:off x="5797421" y="1026248"/>
            <a:ext cx="3114685" cy="3756125"/>
          </a:xfrm>
          <a:prstGeom prst="rect">
            <a:avLst/>
          </a:prstGeom>
        </p:spPr>
      </p:pic>
    </p:spTree>
    <p:extLst>
      <p:ext uri="{BB962C8B-B14F-4D97-AF65-F5344CB8AC3E}">
        <p14:creationId xmlns:p14="http://schemas.microsoft.com/office/powerpoint/2010/main" val="3082590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119826" y="209550"/>
            <a:ext cx="8871773" cy="459424"/>
          </a:xfrm>
        </p:spPr>
        <p:txBody>
          <a:bodyPr/>
          <a:lstStyle/>
          <a:p>
            <a:r>
              <a:rPr lang="en-US" dirty="0" err="1">
                <a:latin typeface="Avenir Next Regular"/>
                <a:cs typeface="Avenir Next Regular"/>
              </a:rPr>
              <a:t>Conectores</a:t>
            </a:r>
            <a:r>
              <a:rPr lang="en-US" dirty="0">
                <a:latin typeface="Avenir Next Regular"/>
                <a:cs typeface="Avenir Next Regular"/>
              </a:rPr>
              <a:t> – Document Button</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29</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0" name="Text Box 8">
            <a:extLst>
              <a:ext uri="{FF2B5EF4-FFF2-40B4-BE49-F238E27FC236}">
                <a16:creationId xmlns:a16="http://schemas.microsoft.com/office/drawing/2014/main" id="{E4E22E06-C57E-A447-A63F-800A785B15FE}"/>
              </a:ext>
            </a:extLst>
          </p:cNvPr>
          <p:cNvSpPr txBox="1">
            <a:spLocks noChangeArrowheads="1"/>
          </p:cNvSpPr>
          <p:nvPr/>
        </p:nvSpPr>
        <p:spPr bwMode="auto">
          <a:xfrm>
            <a:off x="609600" y="1216614"/>
            <a:ext cx="4800600" cy="3670236"/>
          </a:xfrm>
          <a:prstGeom prst="rect">
            <a:avLst/>
          </a:prstGeom>
          <a:noFill/>
          <a:ln w="9525">
            <a:noFill/>
            <a:miter lim="800000"/>
            <a:headEnd/>
            <a:tailEnd/>
          </a:ln>
          <a:effectLst/>
        </p:spPr>
        <p:txBody>
          <a:bodyPr wrap="square">
            <a:spAutoFit/>
          </a:bodyPr>
          <a:lstStyle/>
          <a:p>
            <a:pPr>
              <a:lnSpc>
                <a:spcPct val="150000"/>
              </a:lnSpc>
              <a:buClr>
                <a:srgbClr val="FF6600"/>
              </a:buClr>
              <a:buFont typeface="Wingdings" pitchFamily="2" charset="2"/>
              <a:buChar char="§"/>
            </a:pPr>
            <a:r>
              <a:rPr lang="es-AR" sz="1200" dirty="0">
                <a:solidFill>
                  <a:schemeClr val="bg1">
                    <a:lumMod val="50000"/>
                  </a:schemeClr>
                </a:solidFill>
                <a:latin typeface="Avenir Next" panose="020B0503020202020204" pitchFamily="34" charset="0"/>
              </a:rPr>
              <a:t>Las instancias pueden llevar documentos adjuntos a lo largo de todo el proceso.</a:t>
            </a:r>
          </a:p>
          <a:p>
            <a:pPr>
              <a:lnSpc>
                <a:spcPct val="150000"/>
              </a:lnSpc>
              <a:buClr>
                <a:srgbClr val="FF6600"/>
              </a:buClr>
              <a:buFont typeface="Wingdings" pitchFamily="2" charset="2"/>
              <a:buChar char="§"/>
            </a:pPr>
            <a:r>
              <a:rPr lang="es-AR" sz="1200" dirty="0">
                <a:solidFill>
                  <a:schemeClr val="bg1">
                    <a:lumMod val="50000"/>
                  </a:schemeClr>
                </a:solidFill>
                <a:latin typeface="Avenir Next" panose="020B0503020202020204" pitchFamily="34" charset="0"/>
              </a:rPr>
              <a:t>El botón Document Button permite administrar documentos adjuntos a las instancias.</a:t>
            </a:r>
          </a:p>
          <a:p>
            <a:pPr>
              <a:lnSpc>
                <a:spcPct val="150000"/>
              </a:lnSpc>
              <a:buClr>
                <a:srgbClr val="FF6600"/>
              </a:buClr>
              <a:buFont typeface="Wingdings" pitchFamily="2" charset="2"/>
              <a:buChar char="§"/>
            </a:pPr>
            <a:r>
              <a:rPr lang="es-AR" sz="1200" dirty="0">
                <a:solidFill>
                  <a:schemeClr val="bg1">
                    <a:lumMod val="50000"/>
                  </a:schemeClr>
                </a:solidFill>
                <a:latin typeface="Avenir Next" panose="020B0503020202020204" pitchFamily="34" charset="0"/>
              </a:rPr>
              <a:t>Cantidad máxima y mínima de archivos a subir en la actividad.</a:t>
            </a:r>
          </a:p>
          <a:p>
            <a:pPr>
              <a:lnSpc>
                <a:spcPct val="150000"/>
              </a:lnSpc>
              <a:buClr>
                <a:srgbClr val="FF6600"/>
              </a:buClr>
              <a:buFont typeface="Wingdings" pitchFamily="2" charset="2"/>
              <a:buChar char="§"/>
            </a:pPr>
            <a:r>
              <a:rPr lang="es-AR" sz="1200" dirty="0">
                <a:solidFill>
                  <a:schemeClr val="bg1">
                    <a:lumMod val="50000"/>
                  </a:schemeClr>
                </a:solidFill>
                <a:latin typeface="Avenir Next" panose="020B0503020202020204" pitchFamily="34" charset="0"/>
              </a:rPr>
              <a:t>Límites de tamaño de archivo.</a:t>
            </a:r>
          </a:p>
          <a:p>
            <a:pPr>
              <a:lnSpc>
                <a:spcPct val="150000"/>
              </a:lnSpc>
              <a:buClr>
                <a:srgbClr val="FF6600"/>
              </a:buClr>
              <a:buFont typeface="Wingdings" pitchFamily="2" charset="2"/>
              <a:buChar char="§"/>
            </a:pPr>
            <a:r>
              <a:rPr lang="es-AR" sz="1200" dirty="0">
                <a:solidFill>
                  <a:schemeClr val="bg1">
                    <a:lumMod val="50000"/>
                  </a:schemeClr>
                </a:solidFill>
                <a:latin typeface="Avenir Next" panose="020B0503020202020204" pitchFamily="34" charset="0"/>
              </a:rPr>
              <a:t>Lista de formatos permitidos.</a:t>
            </a:r>
          </a:p>
          <a:p>
            <a:pPr>
              <a:lnSpc>
                <a:spcPct val="150000"/>
              </a:lnSpc>
              <a:buClr>
                <a:srgbClr val="FF6600"/>
              </a:buClr>
              <a:buFont typeface="Wingdings" pitchFamily="2" charset="2"/>
              <a:buChar char="§"/>
            </a:pPr>
            <a:r>
              <a:rPr lang="es-AR" sz="1200" dirty="0">
                <a:solidFill>
                  <a:schemeClr val="bg1">
                    <a:lumMod val="50000"/>
                  </a:schemeClr>
                </a:solidFill>
                <a:latin typeface="Avenir Next" panose="020B0503020202020204" pitchFamily="34" charset="0"/>
              </a:rPr>
              <a:t>Permite indicar si el usuario puede:</a:t>
            </a:r>
          </a:p>
          <a:p>
            <a:pPr lvl="1">
              <a:lnSpc>
                <a:spcPct val="150000"/>
              </a:lnSpc>
              <a:buClr>
                <a:srgbClr val="FF6600"/>
              </a:buClr>
              <a:buFont typeface="Wingdings" pitchFamily="2" charset="2"/>
              <a:buChar char="§"/>
            </a:pPr>
            <a:r>
              <a:rPr lang="es-AR" sz="1200" dirty="0">
                <a:solidFill>
                  <a:schemeClr val="bg1">
                    <a:lumMod val="50000"/>
                  </a:schemeClr>
                </a:solidFill>
                <a:latin typeface="Avenir Next" panose="020B0503020202020204" pitchFamily="34" charset="0"/>
              </a:rPr>
              <a:t>Subir archivos</a:t>
            </a:r>
          </a:p>
          <a:p>
            <a:pPr lvl="1">
              <a:lnSpc>
                <a:spcPct val="150000"/>
              </a:lnSpc>
              <a:buClr>
                <a:srgbClr val="FF6600"/>
              </a:buClr>
              <a:buFont typeface="Wingdings" pitchFamily="2" charset="2"/>
              <a:buChar char="§"/>
            </a:pPr>
            <a:r>
              <a:rPr lang="es-AR" sz="1200" dirty="0">
                <a:solidFill>
                  <a:schemeClr val="bg1">
                    <a:lumMod val="50000"/>
                  </a:schemeClr>
                </a:solidFill>
                <a:latin typeface="Avenir Next" panose="020B0503020202020204" pitchFamily="34" charset="0"/>
              </a:rPr>
              <a:t>Eliminar archivos</a:t>
            </a:r>
          </a:p>
          <a:p>
            <a:pPr lvl="1">
              <a:lnSpc>
                <a:spcPct val="150000"/>
              </a:lnSpc>
              <a:buClr>
                <a:srgbClr val="FF6600"/>
              </a:buClr>
              <a:buFont typeface="Wingdings" pitchFamily="2" charset="2"/>
              <a:buChar char="§"/>
            </a:pPr>
            <a:r>
              <a:rPr lang="es-AR" sz="1200" dirty="0">
                <a:solidFill>
                  <a:schemeClr val="bg1">
                    <a:lumMod val="50000"/>
                  </a:schemeClr>
                </a:solidFill>
                <a:latin typeface="Avenir Next" panose="020B0503020202020204" pitchFamily="34" charset="0"/>
              </a:rPr>
              <a:t>Versionar archivos</a:t>
            </a:r>
          </a:p>
          <a:p>
            <a:pPr>
              <a:lnSpc>
                <a:spcPct val="150000"/>
              </a:lnSpc>
              <a:buClr>
                <a:srgbClr val="FF6600"/>
              </a:buClr>
              <a:buFont typeface="Wingdings" pitchFamily="2" charset="2"/>
              <a:buChar char="§"/>
            </a:pPr>
            <a:r>
              <a:rPr lang="es-AR" sz="1200" dirty="0">
                <a:solidFill>
                  <a:schemeClr val="bg1">
                    <a:lumMod val="50000"/>
                  </a:schemeClr>
                </a:solidFill>
                <a:latin typeface="Avenir Next" panose="020B0503020202020204" pitchFamily="34" charset="0"/>
              </a:rPr>
              <a:t>Permite visualizar los documentos adjuntos de otra instancia.</a:t>
            </a:r>
          </a:p>
          <a:p>
            <a:pPr>
              <a:lnSpc>
                <a:spcPct val="150000"/>
              </a:lnSpc>
              <a:buClr>
                <a:srgbClr val="FF6600"/>
              </a:buClr>
              <a:buFont typeface="Wingdings" pitchFamily="2" charset="2"/>
              <a:buChar char="§"/>
            </a:pPr>
            <a:endParaRPr lang="es-AR" sz="1200" dirty="0">
              <a:solidFill>
                <a:schemeClr val="bg1">
                  <a:lumMod val="50000"/>
                </a:schemeClr>
              </a:solidFill>
              <a:latin typeface="Avenir Next" panose="020B0503020202020204" pitchFamily="34" charset="0"/>
            </a:endParaRPr>
          </a:p>
        </p:txBody>
      </p:sp>
      <p:pic>
        <p:nvPicPr>
          <p:cNvPr id="2" name="Imagen 1">
            <a:extLst>
              <a:ext uri="{FF2B5EF4-FFF2-40B4-BE49-F238E27FC236}">
                <a16:creationId xmlns:a16="http://schemas.microsoft.com/office/drawing/2014/main" id="{8C11CA26-B0CC-7340-ACA7-EC12ED68E146}"/>
              </a:ext>
            </a:extLst>
          </p:cNvPr>
          <p:cNvPicPr>
            <a:picLocks noChangeAspect="1"/>
          </p:cNvPicPr>
          <p:nvPr/>
        </p:nvPicPr>
        <p:blipFill>
          <a:blip r:embed="rId2"/>
          <a:stretch>
            <a:fillRect/>
          </a:stretch>
        </p:blipFill>
        <p:spPr>
          <a:xfrm>
            <a:off x="5840989" y="1127289"/>
            <a:ext cx="2874208" cy="3499534"/>
          </a:xfrm>
          <a:prstGeom prst="rect">
            <a:avLst/>
          </a:prstGeom>
        </p:spPr>
      </p:pic>
    </p:spTree>
    <p:extLst>
      <p:ext uri="{BB962C8B-B14F-4D97-AF65-F5344CB8AC3E}">
        <p14:creationId xmlns:p14="http://schemas.microsoft.com/office/powerpoint/2010/main" val="1712741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264331" y="209550"/>
            <a:ext cx="8422468" cy="459424"/>
          </a:xfrm>
        </p:spPr>
        <p:txBody>
          <a:bodyPr/>
          <a:lstStyle/>
          <a:p>
            <a:r>
              <a:rPr lang="en-US" dirty="0" err="1">
                <a:latin typeface="Avenir Next Regular"/>
                <a:cs typeface="Avenir Next Regular"/>
              </a:rPr>
              <a:t>Actividades</a:t>
            </a:r>
            <a:r>
              <a:rPr lang="en-US" dirty="0">
                <a:latin typeface="Avenir Next Regular"/>
                <a:cs typeface="Avenir Next Regular"/>
              </a:rPr>
              <a:t> </a:t>
            </a:r>
            <a:r>
              <a:rPr lang="en-US" dirty="0" err="1">
                <a:latin typeface="Avenir Next Regular"/>
                <a:cs typeface="Avenir Next Regular"/>
              </a:rPr>
              <a:t>Generales</a:t>
            </a:r>
            <a:r>
              <a:rPr lang="en-US" dirty="0">
                <a:latin typeface="Avenir Next Regular"/>
                <a:cs typeface="Avenir Next Regular"/>
              </a:rPr>
              <a:t>: </a:t>
            </a:r>
            <a:r>
              <a:rPr lang="en-US" dirty="0" err="1">
                <a:latin typeface="Avenir Next Regular"/>
                <a:cs typeface="Avenir Next Regular"/>
              </a:rPr>
              <a:t>Librería</a:t>
            </a:r>
            <a:r>
              <a:rPr lang="en-US" dirty="0">
                <a:latin typeface="Avenir Next Regular"/>
                <a:cs typeface="Avenir Next Regular"/>
              </a:rPr>
              <a:t> de </a:t>
            </a:r>
            <a:r>
              <a:rPr lang="en-US" dirty="0" err="1">
                <a:latin typeface="Avenir Next Regular"/>
                <a:cs typeface="Avenir Next Regular"/>
              </a:rPr>
              <a:t>Componentes</a:t>
            </a:r>
            <a:endParaRPr lang="en-US" dirty="0">
              <a:latin typeface="Avenir Next Regular"/>
              <a:cs typeface="Avenir Next Regular"/>
            </a:endParaRPr>
          </a:p>
        </p:txBody>
      </p:sp>
      <p:sp>
        <p:nvSpPr>
          <p:cNvPr id="4" name="Text Placeholder 3"/>
          <p:cNvSpPr>
            <a:spLocks noGrp="1"/>
          </p:cNvSpPr>
          <p:nvPr>
            <p:ph type="body" sz="quarter" idx="17"/>
          </p:nvPr>
        </p:nvSpPr>
        <p:spPr>
          <a:xfrm>
            <a:off x="685800" y="742950"/>
            <a:ext cx="8000999" cy="459424"/>
          </a:xfrm>
        </p:spPr>
        <p:txBody>
          <a:bodyPr>
            <a:noAutofit/>
          </a:bodyPr>
          <a:lstStyle/>
          <a:p>
            <a:r>
              <a:rPr lang="en-US" sz="1100" dirty="0" err="1">
                <a:solidFill>
                  <a:schemeClr val="tx1">
                    <a:lumMod val="50000"/>
                    <a:lumOff val="50000"/>
                  </a:schemeClr>
                </a:solidFill>
                <a:latin typeface="Avenir Next Regular"/>
                <a:cs typeface="Avenir Next Regular"/>
              </a:rPr>
              <a:t>Permite</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ejecutar</a:t>
            </a:r>
            <a:r>
              <a:rPr lang="en-US" sz="1100" dirty="0">
                <a:solidFill>
                  <a:schemeClr val="tx1">
                    <a:lumMod val="50000"/>
                    <a:lumOff val="50000"/>
                  </a:schemeClr>
                </a:solidFill>
                <a:latin typeface="Avenir Next Regular"/>
                <a:cs typeface="Avenir Next Regular"/>
              </a:rPr>
              <a:t> el </a:t>
            </a:r>
            <a:r>
              <a:rPr lang="en-US" sz="1100" dirty="0" err="1">
                <a:solidFill>
                  <a:schemeClr val="tx1">
                    <a:lumMod val="50000"/>
                    <a:lumOff val="50000"/>
                  </a:schemeClr>
                </a:solidFill>
                <a:latin typeface="Avenir Next Regular"/>
                <a:cs typeface="Avenir Next Regular"/>
              </a:rPr>
              <a:t>método</a:t>
            </a:r>
            <a:r>
              <a:rPr lang="en-US" sz="1100" dirty="0">
                <a:solidFill>
                  <a:schemeClr val="tx1">
                    <a:lumMod val="50000"/>
                    <a:lumOff val="50000"/>
                  </a:schemeClr>
                </a:solidFill>
                <a:latin typeface="Avenir Next Regular"/>
                <a:cs typeface="Avenir Next Regular"/>
              </a:rPr>
              <a:t> de una </a:t>
            </a:r>
            <a:r>
              <a:rPr lang="en-US" sz="1100" dirty="0" err="1">
                <a:solidFill>
                  <a:schemeClr val="tx1">
                    <a:lumMod val="50000"/>
                    <a:lumOff val="50000"/>
                  </a:schemeClr>
                </a:solidFill>
                <a:latin typeface="Avenir Next Regular"/>
                <a:cs typeface="Avenir Next Regular"/>
              </a:rPr>
              <a:t>clase</a:t>
            </a:r>
            <a:r>
              <a:rPr lang="en-US" sz="1100" dirty="0">
                <a:solidFill>
                  <a:schemeClr val="tx1">
                    <a:lumMod val="50000"/>
                    <a:lumOff val="50000"/>
                  </a:schemeClr>
                </a:solidFill>
                <a:latin typeface="Avenir Next Regular"/>
                <a:cs typeface="Avenir Next Regular"/>
              </a:rPr>
              <a:t> .NET (o COM con </a:t>
            </a:r>
            <a:r>
              <a:rPr lang="en-US" sz="1100" dirty="0" err="1">
                <a:solidFill>
                  <a:schemeClr val="tx1">
                    <a:lumMod val="50000"/>
                    <a:lumOff val="50000"/>
                  </a:schemeClr>
                </a:solidFill>
                <a:latin typeface="Avenir Next Regular"/>
                <a:cs typeface="Avenir Next Regular"/>
              </a:rPr>
              <a:t>su</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correspondiente</a:t>
            </a:r>
            <a:r>
              <a:rPr lang="en-US" sz="1100" dirty="0">
                <a:solidFill>
                  <a:schemeClr val="tx1">
                    <a:lumMod val="50000"/>
                    <a:lumOff val="50000"/>
                  </a:schemeClr>
                </a:solidFill>
                <a:latin typeface="Avenir Next Regular"/>
                <a:cs typeface="Avenir Next Regular"/>
              </a:rPr>
              <a:t> Interop) </a:t>
            </a:r>
            <a:r>
              <a:rPr lang="en-US" sz="1100" dirty="0" err="1">
                <a:solidFill>
                  <a:schemeClr val="tx1">
                    <a:lumMod val="50000"/>
                    <a:lumOff val="50000"/>
                  </a:schemeClr>
                </a:solidFill>
                <a:latin typeface="Avenir Next Regular"/>
                <a:cs typeface="Avenir Next Regular"/>
              </a:rPr>
              <a:t>contenida</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en</a:t>
            </a:r>
            <a:r>
              <a:rPr lang="en-US" sz="1100" dirty="0">
                <a:solidFill>
                  <a:schemeClr val="tx1">
                    <a:lumMod val="50000"/>
                    <a:lumOff val="50000"/>
                  </a:schemeClr>
                </a:solidFill>
                <a:latin typeface="Avenir Next Regular"/>
                <a:cs typeface="Avenir Next Regular"/>
              </a:rPr>
              <a:t> un assembly.</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3</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6" name="Text Placeholder 58">
            <a:extLst>
              <a:ext uri="{FF2B5EF4-FFF2-40B4-BE49-F238E27FC236}">
                <a16:creationId xmlns:a16="http://schemas.microsoft.com/office/drawing/2014/main" id="{FC25FE90-8312-9145-9ADC-D8BC682F467F}"/>
              </a:ext>
            </a:extLst>
          </p:cNvPr>
          <p:cNvSpPr txBox="1">
            <a:spLocks/>
          </p:cNvSpPr>
          <p:nvPr/>
        </p:nvSpPr>
        <p:spPr>
          <a:xfrm>
            <a:off x="573325" y="3484126"/>
            <a:ext cx="4664922" cy="2100312"/>
          </a:xfrm>
          <a:prstGeom prst="rect">
            <a:avLst/>
          </a:prstGeom>
        </p:spPr>
        <p:txBody>
          <a:bodyPr vert="horz" lIns="68567" tIns="34289" rIns="68567" bIns="34289" rtlCol="0">
            <a:normAutofit/>
          </a:bodyPr>
          <a:lstStyle>
            <a:lvl1pPr marL="0" indent="0" algn="l" defTabSz="685647"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171450" indent="-171450">
              <a:buClr>
                <a:srgbClr val="F36F2F"/>
              </a:buClr>
              <a:buFont typeface="Wingdings" pitchFamily="2" charset="2"/>
              <a:buChar char="§"/>
            </a:pPr>
            <a:r>
              <a:rPr lang="en-US" sz="1400" dirty="0">
                <a:latin typeface="Avenir Next Regular"/>
                <a:cs typeface="Avenir Next Regular"/>
              </a:rPr>
              <a:t>Los </a:t>
            </a:r>
            <a:r>
              <a:rPr lang="en-US" sz="1400" dirty="0" err="1">
                <a:latin typeface="Avenir Next Regular"/>
                <a:cs typeface="Avenir Next Regular"/>
              </a:rPr>
              <a:t>métodos</a:t>
            </a:r>
            <a:r>
              <a:rPr lang="en-US" sz="1400" dirty="0">
                <a:latin typeface="Avenir Next Regular"/>
                <a:cs typeface="Avenir Next Regular"/>
              </a:rPr>
              <a:t> a </a:t>
            </a:r>
            <a:r>
              <a:rPr lang="en-US" sz="1400" dirty="0" err="1">
                <a:latin typeface="Avenir Next Regular"/>
                <a:cs typeface="Avenir Next Regular"/>
              </a:rPr>
              <a:t>invocar</a:t>
            </a:r>
            <a:r>
              <a:rPr lang="en-US" sz="1400" dirty="0">
                <a:latin typeface="Avenir Next Regular"/>
                <a:cs typeface="Avenir Next Regular"/>
              </a:rPr>
              <a:t> </a:t>
            </a:r>
            <a:r>
              <a:rPr lang="en-US" sz="1400" dirty="0" err="1">
                <a:latin typeface="Avenir Next Regular"/>
                <a:cs typeface="Avenir Next Regular"/>
              </a:rPr>
              <a:t>deben</a:t>
            </a:r>
            <a:r>
              <a:rPr lang="en-US" sz="1400" dirty="0">
                <a:latin typeface="Avenir Next Regular"/>
                <a:cs typeface="Avenir Next Regular"/>
              </a:rPr>
              <a:t> ser stateless</a:t>
            </a:r>
          </a:p>
        </p:txBody>
      </p:sp>
      <p:pic>
        <p:nvPicPr>
          <p:cNvPr id="8" name="Imagen 7">
            <a:extLst>
              <a:ext uri="{FF2B5EF4-FFF2-40B4-BE49-F238E27FC236}">
                <a16:creationId xmlns:a16="http://schemas.microsoft.com/office/drawing/2014/main" id="{DE585F09-B3B0-A34E-AB33-A69B221211CA}"/>
              </a:ext>
            </a:extLst>
          </p:cNvPr>
          <p:cNvPicPr>
            <a:picLocks noChangeAspect="1"/>
          </p:cNvPicPr>
          <p:nvPr/>
        </p:nvPicPr>
        <p:blipFill>
          <a:blip r:embed="rId2"/>
          <a:stretch>
            <a:fillRect/>
          </a:stretch>
        </p:blipFill>
        <p:spPr>
          <a:xfrm>
            <a:off x="5376117" y="1627859"/>
            <a:ext cx="3585705" cy="2942555"/>
          </a:xfrm>
          <a:prstGeom prst="rect">
            <a:avLst/>
          </a:prstGeom>
        </p:spPr>
      </p:pic>
      <p:sp>
        <p:nvSpPr>
          <p:cNvPr id="15" name="Text Placeholder 59">
            <a:extLst>
              <a:ext uri="{FF2B5EF4-FFF2-40B4-BE49-F238E27FC236}">
                <a16:creationId xmlns:a16="http://schemas.microsoft.com/office/drawing/2014/main" id="{D4247B81-DA45-8A40-A87B-60D88876A583}"/>
              </a:ext>
            </a:extLst>
          </p:cNvPr>
          <p:cNvSpPr txBox="1">
            <a:spLocks/>
          </p:cNvSpPr>
          <p:nvPr/>
        </p:nvSpPr>
        <p:spPr>
          <a:xfrm>
            <a:off x="685800" y="3229825"/>
            <a:ext cx="4284854" cy="276254"/>
          </a:xfrm>
          <a:prstGeom prst="rect">
            <a:avLst/>
          </a:prstGeom>
        </p:spPr>
        <p:txBody>
          <a:bodyPr vert="horz" lIns="68567" tIns="34289" rIns="68567" bIns="34289" rtlCol="0">
            <a:normAutofit fontScale="92500" lnSpcReduction="20000"/>
          </a:bodyPr>
          <a:lstStyle>
            <a:lvl1pPr marL="0" indent="0" algn="l" defTabSz="685647" rtl="0" eaLnBrk="1" latinLnBrk="0" hangingPunct="1">
              <a:lnSpc>
                <a:spcPct val="120000"/>
              </a:lnSpc>
              <a:spcBef>
                <a:spcPts val="750"/>
              </a:spcBef>
              <a:buFont typeface="Arial" panose="020B0604020202020204" pitchFamily="34" charset="0"/>
              <a:buNone/>
              <a:defRPr sz="1100" kern="1200">
                <a:solidFill>
                  <a:srgbClr val="F27622"/>
                </a:solidFill>
                <a:latin typeface="Raleway" panose="020B00030301010600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sz="1400" dirty="0" err="1">
                <a:latin typeface="Avenir Next Regular"/>
                <a:cs typeface="Avenir Next Regular"/>
              </a:rPr>
              <a:t>Particularidades</a:t>
            </a:r>
            <a:endParaRPr lang="en-US" sz="1400" dirty="0">
              <a:latin typeface="Avenir Next Regular"/>
              <a:cs typeface="Avenir Next Regular"/>
            </a:endParaRPr>
          </a:p>
        </p:txBody>
      </p:sp>
      <p:sp>
        <p:nvSpPr>
          <p:cNvPr id="17" name="Text Placeholder 58">
            <a:extLst>
              <a:ext uri="{FF2B5EF4-FFF2-40B4-BE49-F238E27FC236}">
                <a16:creationId xmlns:a16="http://schemas.microsoft.com/office/drawing/2014/main" id="{C420D7DC-B956-D24E-9A54-AEFFFD664D20}"/>
              </a:ext>
            </a:extLst>
          </p:cNvPr>
          <p:cNvSpPr txBox="1">
            <a:spLocks/>
          </p:cNvSpPr>
          <p:nvPr/>
        </p:nvSpPr>
        <p:spPr>
          <a:xfrm>
            <a:off x="642009" y="2022270"/>
            <a:ext cx="4449706" cy="1455484"/>
          </a:xfrm>
          <a:prstGeom prst="rect">
            <a:avLst/>
          </a:prstGeom>
        </p:spPr>
        <p:txBody>
          <a:bodyPr vert="horz" lIns="68567" tIns="34289" rIns="68567" bIns="34289" rtlCol="0">
            <a:normAutofit/>
          </a:bodyPr>
          <a:lstStyle>
            <a:lvl1pPr marL="0" indent="0" algn="l" defTabSz="685647"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171450" indent="-171450">
              <a:buClr>
                <a:srgbClr val="F36F2F"/>
              </a:buClr>
              <a:buFont typeface="Wingdings" pitchFamily="2" charset="2"/>
              <a:buChar char="§"/>
            </a:pPr>
            <a:r>
              <a:rPr lang="en-US" sz="1400" dirty="0" err="1">
                <a:latin typeface="Avenir Next Regular"/>
                <a:cs typeface="Avenir Next Regular"/>
              </a:rPr>
              <a:t>Cuando</a:t>
            </a:r>
            <a:r>
              <a:rPr lang="en-US" sz="1400" dirty="0">
                <a:latin typeface="Avenir Next Regular"/>
                <a:cs typeface="Avenir Next Regular"/>
              </a:rPr>
              <a:t> </a:t>
            </a:r>
            <a:r>
              <a:rPr lang="en-US" sz="1400" dirty="0" err="1">
                <a:latin typeface="Avenir Next Regular"/>
                <a:cs typeface="Avenir Next Regular"/>
              </a:rPr>
              <a:t>deseamos</a:t>
            </a:r>
            <a:r>
              <a:rPr lang="en-US" sz="1400" dirty="0">
                <a:latin typeface="Avenir Next Regular"/>
                <a:cs typeface="Avenir Next Regular"/>
              </a:rPr>
              <a:t> </a:t>
            </a:r>
            <a:r>
              <a:rPr lang="en-US" sz="1400" dirty="0" err="1">
                <a:latin typeface="Avenir Next Regular"/>
                <a:cs typeface="Avenir Next Regular"/>
              </a:rPr>
              <a:t>reutilizar</a:t>
            </a:r>
            <a:r>
              <a:rPr lang="en-US" sz="1400" dirty="0">
                <a:latin typeface="Avenir Next Regular"/>
                <a:cs typeface="Avenir Next Regular"/>
              </a:rPr>
              <a:t> </a:t>
            </a:r>
            <a:r>
              <a:rPr lang="en-US" sz="1400" dirty="0" err="1">
                <a:latin typeface="Avenir Next Regular"/>
                <a:cs typeface="Avenir Next Regular"/>
              </a:rPr>
              <a:t>código</a:t>
            </a:r>
            <a:r>
              <a:rPr lang="en-US" sz="1400" dirty="0">
                <a:latin typeface="Avenir Next Regular"/>
                <a:cs typeface="Avenir Next Regular"/>
              </a:rPr>
              <a:t> legacy o </a:t>
            </a:r>
            <a:r>
              <a:rPr lang="en-US" sz="1400" dirty="0" err="1">
                <a:latin typeface="Avenir Next Regular"/>
                <a:cs typeface="Avenir Next Regular"/>
              </a:rPr>
              <a:t>ejecutar</a:t>
            </a:r>
            <a:r>
              <a:rPr lang="en-US" sz="1400" dirty="0">
                <a:latin typeface="Avenir Next Regular"/>
                <a:cs typeface="Avenir Next Regular"/>
              </a:rPr>
              <a:t> </a:t>
            </a:r>
            <a:r>
              <a:rPr lang="en-US" sz="1400" dirty="0" err="1">
                <a:latin typeface="Avenir Next Regular"/>
                <a:cs typeface="Avenir Next Regular"/>
              </a:rPr>
              <a:t>código</a:t>
            </a:r>
            <a:r>
              <a:rPr lang="en-US" sz="1400" dirty="0">
                <a:latin typeface="Avenir Next Regular"/>
                <a:cs typeface="Avenir Next Regular"/>
              </a:rPr>
              <a:t> que por </a:t>
            </a:r>
            <a:r>
              <a:rPr lang="en-US" sz="1400" dirty="0" err="1">
                <a:latin typeface="Avenir Next Regular"/>
                <a:cs typeface="Avenir Next Regular"/>
              </a:rPr>
              <a:t>su</a:t>
            </a:r>
            <a:r>
              <a:rPr lang="en-US" sz="1400" dirty="0">
                <a:latin typeface="Avenir Next Regular"/>
                <a:cs typeface="Avenir Next Regular"/>
              </a:rPr>
              <a:t> </a:t>
            </a:r>
            <a:r>
              <a:rPr lang="en-US" sz="1400" dirty="0" err="1">
                <a:latin typeface="Avenir Next Regular"/>
                <a:cs typeface="Avenir Next Regular"/>
              </a:rPr>
              <a:t>complejidad</a:t>
            </a:r>
            <a:r>
              <a:rPr lang="en-US" sz="1400" dirty="0">
                <a:latin typeface="Avenir Next Regular"/>
                <a:cs typeface="Avenir Next Regular"/>
              </a:rPr>
              <a:t> </a:t>
            </a:r>
            <a:r>
              <a:rPr lang="en-US" sz="1400" dirty="0" err="1">
                <a:latin typeface="Avenir Next Regular"/>
                <a:cs typeface="Avenir Next Regular"/>
              </a:rPr>
              <a:t>requiera</a:t>
            </a:r>
            <a:r>
              <a:rPr lang="en-US" sz="1400" dirty="0">
                <a:latin typeface="Avenir Next Regular"/>
                <a:cs typeface="Avenir Next Regular"/>
              </a:rPr>
              <a:t> de la </a:t>
            </a:r>
            <a:r>
              <a:rPr lang="en-US" sz="1400" dirty="0" err="1">
                <a:latin typeface="Avenir Next Regular"/>
                <a:cs typeface="Avenir Next Regular"/>
              </a:rPr>
              <a:t>programación</a:t>
            </a:r>
            <a:r>
              <a:rPr lang="en-US" sz="1400" dirty="0">
                <a:latin typeface="Avenir Next Regular"/>
                <a:cs typeface="Avenir Next Regular"/>
              </a:rPr>
              <a:t> </a:t>
            </a:r>
            <a:r>
              <a:rPr lang="en-US" sz="1400" dirty="0" err="1">
                <a:latin typeface="Avenir Next Regular"/>
                <a:cs typeface="Avenir Next Regular"/>
              </a:rPr>
              <a:t>tradicional</a:t>
            </a:r>
            <a:r>
              <a:rPr lang="en-US" sz="1400" dirty="0">
                <a:latin typeface="Avenir Next Regular"/>
                <a:cs typeface="Avenir Next Regular"/>
              </a:rPr>
              <a:t> </a:t>
            </a:r>
            <a:r>
              <a:rPr lang="en-US" sz="1400" dirty="0" err="1">
                <a:latin typeface="Avenir Next Regular"/>
                <a:cs typeface="Avenir Next Regular"/>
              </a:rPr>
              <a:t>podemos</a:t>
            </a:r>
            <a:r>
              <a:rPr lang="en-US" sz="1400" dirty="0">
                <a:latin typeface="Avenir Next Regular"/>
                <a:cs typeface="Avenir Next Regular"/>
              </a:rPr>
              <a:t> </a:t>
            </a:r>
            <a:r>
              <a:rPr lang="en-US" sz="1400" dirty="0" err="1">
                <a:latin typeface="Avenir Next Regular"/>
                <a:cs typeface="Avenir Next Regular"/>
              </a:rPr>
              <a:t>utilizar</a:t>
            </a:r>
            <a:r>
              <a:rPr lang="en-US" sz="1400" dirty="0">
                <a:latin typeface="Avenir Next Regular"/>
                <a:cs typeface="Avenir Next Regular"/>
              </a:rPr>
              <a:t> </a:t>
            </a:r>
            <a:r>
              <a:rPr lang="en-US" sz="1400" dirty="0" err="1">
                <a:latin typeface="Avenir Next Regular"/>
                <a:cs typeface="Avenir Next Regular"/>
              </a:rPr>
              <a:t>esta</a:t>
            </a:r>
            <a:r>
              <a:rPr lang="en-US" sz="1400" dirty="0">
                <a:latin typeface="Avenir Next Regular"/>
                <a:cs typeface="Avenir Next Regular"/>
              </a:rPr>
              <a:t> </a:t>
            </a:r>
            <a:r>
              <a:rPr lang="en-US" sz="1400" dirty="0" err="1">
                <a:latin typeface="Avenir Next Regular"/>
                <a:cs typeface="Avenir Next Regular"/>
              </a:rPr>
              <a:t>actividad</a:t>
            </a:r>
            <a:r>
              <a:rPr lang="en-US" sz="1400" dirty="0">
                <a:latin typeface="Avenir Next Regular"/>
                <a:cs typeface="Avenir Next Regular"/>
              </a:rPr>
              <a:t> e </a:t>
            </a:r>
            <a:r>
              <a:rPr lang="en-US" sz="1400" dirty="0" err="1">
                <a:latin typeface="Avenir Next Regular"/>
                <a:cs typeface="Avenir Next Regular"/>
              </a:rPr>
              <a:t>invocar</a:t>
            </a:r>
            <a:r>
              <a:rPr lang="en-US" sz="1400" dirty="0">
                <a:latin typeface="Avenir Next Regular"/>
                <a:cs typeface="Avenir Next Regular"/>
              </a:rPr>
              <a:t> un assembly </a:t>
            </a:r>
            <a:r>
              <a:rPr lang="en-US" sz="1400" dirty="0" err="1">
                <a:latin typeface="Avenir Next Regular"/>
                <a:cs typeface="Avenir Next Regular"/>
              </a:rPr>
              <a:t>existente</a:t>
            </a:r>
            <a:r>
              <a:rPr lang="en-US" sz="1400" dirty="0">
                <a:latin typeface="Avenir Next Regular"/>
                <a:cs typeface="Avenir Next Regular"/>
              </a:rPr>
              <a:t>.</a:t>
            </a:r>
          </a:p>
          <a:p>
            <a:endParaRPr lang="en-US" sz="1400" dirty="0">
              <a:latin typeface="Avenir Next Regular"/>
              <a:cs typeface="Avenir Next Regular"/>
            </a:endParaRPr>
          </a:p>
        </p:txBody>
      </p:sp>
      <p:sp>
        <p:nvSpPr>
          <p:cNvPr id="18" name="Text Placeholder 59">
            <a:extLst>
              <a:ext uri="{FF2B5EF4-FFF2-40B4-BE49-F238E27FC236}">
                <a16:creationId xmlns:a16="http://schemas.microsoft.com/office/drawing/2014/main" id="{86CF9C0F-165A-CE41-83C4-D64FB238AE2C}"/>
              </a:ext>
            </a:extLst>
          </p:cNvPr>
          <p:cNvSpPr txBox="1">
            <a:spLocks/>
          </p:cNvSpPr>
          <p:nvPr/>
        </p:nvSpPr>
        <p:spPr>
          <a:xfrm>
            <a:off x="642009" y="1771066"/>
            <a:ext cx="4284854" cy="276254"/>
          </a:xfrm>
          <a:prstGeom prst="rect">
            <a:avLst/>
          </a:prstGeom>
        </p:spPr>
        <p:txBody>
          <a:bodyPr vert="horz" lIns="68567" tIns="34289" rIns="68567" bIns="34289" rtlCol="0">
            <a:normAutofit fontScale="92500" lnSpcReduction="20000"/>
          </a:bodyPr>
          <a:lstStyle>
            <a:lvl1pPr marL="0" indent="0" algn="l" defTabSz="685647" rtl="0" eaLnBrk="1" latinLnBrk="0" hangingPunct="1">
              <a:lnSpc>
                <a:spcPct val="120000"/>
              </a:lnSpc>
              <a:spcBef>
                <a:spcPts val="750"/>
              </a:spcBef>
              <a:buFont typeface="Arial" panose="020B0604020202020204" pitchFamily="34" charset="0"/>
              <a:buNone/>
              <a:defRPr sz="1100" kern="1200">
                <a:solidFill>
                  <a:srgbClr val="F27622"/>
                </a:solidFill>
                <a:latin typeface="Raleway" panose="020B00030301010600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sz="1400" dirty="0" err="1">
                <a:latin typeface="Avenir Next Regular"/>
                <a:cs typeface="Avenir Next Regular"/>
              </a:rPr>
              <a:t>Cuándo</a:t>
            </a:r>
            <a:r>
              <a:rPr lang="en-US" sz="1400" dirty="0">
                <a:latin typeface="Avenir Next Regular"/>
                <a:cs typeface="Avenir Next Regular"/>
              </a:rPr>
              <a:t> se </a:t>
            </a:r>
            <a:r>
              <a:rPr lang="en-US" sz="1400" dirty="0" err="1">
                <a:latin typeface="Avenir Next Regular"/>
                <a:cs typeface="Avenir Next Regular"/>
              </a:rPr>
              <a:t>utiliza</a:t>
            </a:r>
            <a:r>
              <a:rPr lang="en-US" sz="1400" dirty="0">
                <a:latin typeface="Avenir Next Regular"/>
                <a:cs typeface="Avenir Next Regular"/>
              </a:rPr>
              <a:t>?</a:t>
            </a:r>
          </a:p>
        </p:txBody>
      </p:sp>
      <p:pic>
        <p:nvPicPr>
          <p:cNvPr id="6" name="Imagen 5">
            <a:extLst>
              <a:ext uri="{FF2B5EF4-FFF2-40B4-BE49-F238E27FC236}">
                <a16:creationId xmlns:a16="http://schemas.microsoft.com/office/drawing/2014/main" id="{E0060086-8DB8-F44D-A3B0-D5610E8E0C09}"/>
              </a:ext>
            </a:extLst>
          </p:cNvPr>
          <p:cNvPicPr>
            <a:picLocks noChangeAspect="1"/>
          </p:cNvPicPr>
          <p:nvPr/>
        </p:nvPicPr>
        <p:blipFill>
          <a:blip r:embed="rId3"/>
          <a:stretch>
            <a:fillRect/>
          </a:stretch>
        </p:blipFill>
        <p:spPr>
          <a:xfrm>
            <a:off x="4152899" y="1272591"/>
            <a:ext cx="1116557" cy="355268"/>
          </a:xfrm>
          <a:prstGeom prst="rect">
            <a:avLst/>
          </a:prstGeom>
        </p:spPr>
      </p:pic>
    </p:spTree>
    <p:extLst>
      <p:ext uri="{BB962C8B-B14F-4D97-AF65-F5344CB8AC3E}">
        <p14:creationId xmlns:p14="http://schemas.microsoft.com/office/powerpoint/2010/main" val="2480013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119826" y="209550"/>
            <a:ext cx="8871773" cy="459424"/>
          </a:xfrm>
        </p:spPr>
        <p:txBody>
          <a:bodyPr/>
          <a:lstStyle/>
          <a:p>
            <a:r>
              <a:rPr lang="en-US" dirty="0" err="1">
                <a:latin typeface="Avenir Next Regular"/>
                <a:cs typeface="Avenir Next Regular"/>
              </a:rPr>
              <a:t>Conectores</a:t>
            </a:r>
            <a:r>
              <a:rPr lang="en-US" dirty="0">
                <a:latin typeface="Avenir Next Regular"/>
                <a:cs typeface="Avenir Next Regular"/>
              </a:rPr>
              <a:t> – Toolbar</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30</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0" name="Text Box 8">
            <a:extLst>
              <a:ext uri="{FF2B5EF4-FFF2-40B4-BE49-F238E27FC236}">
                <a16:creationId xmlns:a16="http://schemas.microsoft.com/office/drawing/2014/main" id="{E4E22E06-C57E-A447-A63F-800A785B15FE}"/>
              </a:ext>
            </a:extLst>
          </p:cNvPr>
          <p:cNvSpPr txBox="1">
            <a:spLocks noChangeArrowheads="1"/>
          </p:cNvSpPr>
          <p:nvPr/>
        </p:nvSpPr>
        <p:spPr bwMode="auto">
          <a:xfrm>
            <a:off x="609600" y="1216614"/>
            <a:ext cx="4800600" cy="3093154"/>
          </a:xfrm>
          <a:prstGeom prst="rect">
            <a:avLst/>
          </a:prstGeom>
          <a:noFill/>
          <a:ln w="9525">
            <a:noFill/>
            <a:miter lim="800000"/>
            <a:headEnd/>
            <a:tailEnd/>
          </a:ln>
          <a:effectLst/>
        </p:spPr>
        <p:txBody>
          <a:bodyPr wrap="square">
            <a:spAutoFit/>
          </a:bodyPr>
          <a:lstStyle/>
          <a:p>
            <a:pPr>
              <a:lnSpc>
                <a:spcPct val="150000"/>
              </a:lnSpc>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El control Toolbar permite:</a:t>
            </a:r>
          </a:p>
          <a:p>
            <a:pPr lvl="1">
              <a:lnSpc>
                <a:spcPct val="150000"/>
              </a:lnSpc>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Mostrar Opciones “Aceptar” y “Cancelar”</a:t>
            </a:r>
          </a:p>
          <a:p>
            <a:pPr lvl="1">
              <a:lnSpc>
                <a:spcPct val="150000"/>
              </a:lnSpc>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Mostrar opciones de impresión</a:t>
            </a:r>
          </a:p>
          <a:p>
            <a:pPr lvl="1">
              <a:lnSpc>
                <a:spcPct val="150000"/>
              </a:lnSpc>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Cambiar el look&amp;feel del formulario</a:t>
            </a:r>
          </a:p>
          <a:p>
            <a:pPr lvl="1">
              <a:lnSpc>
                <a:spcPct val="150000"/>
              </a:lnSpc>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Mostrar botón que despliega la ventana de trazabilidad</a:t>
            </a:r>
          </a:p>
          <a:p>
            <a:pPr lvl="1">
              <a:lnSpc>
                <a:spcPct val="150000"/>
              </a:lnSpc>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Invocar un conjunto de DataSources Secundarias.</a:t>
            </a:r>
          </a:p>
          <a:p>
            <a:pPr>
              <a:buClr>
                <a:srgbClr val="FF6600"/>
              </a:buClr>
              <a:buFont typeface="Wingdings" pitchFamily="2" charset="2"/>
              <a:buChar char="§"/>
            </a:pPr>
            <a:endParaRPr lang="es-AR" sz="1500" dirty="0">
              <a:solidFill>
                <a:schemeClr val="bg1">
                  <a:lumMod val="50000"/>
                </a:schemeClr>
              </a:solidFill>
              <a:latin typeface="Avenir Next" panose="020B0503020202020204" pitchFamily="34" charset="0"/>
            </a:endParaRPr>
          </a:p>
        </p:txBody>
      </p:sp>
      <p:pic>
        <p:nvPicPr>
          <p:cNvPr id="11" name="Imagen 10">
            <a:extLst>
              <a:ext uri="{FF2B5EF4-FFF2-40B4-BE49-F238E27FC236}">
                <a16:creationId xmlns:a16="http://schemas.microsoft.com/office/drawing/2014/main" id="{CBA903D9-472D-C646-BCA7-B82986471207}"/>
              </a:ext>
            </a:extLst>
          </p:cNvPr>
          <p:cNvPicPr>
            <a:picLocks noChangeAspect="1"/>
          </p:cNvPicPr>
          <p:nvPr/>
        </p:nvPicPr>
        <p:blipFill>
          <a:blip r:embed="rId2"/>
          <a:stretch>
            <a:fillRect/>
          </a:stretch>
        </p:blipFill>
        <p:spPr>
          <a:xfrm>
            <a:off x="5524814" y="878524"/>
            <a:ext cx="3200400" cy="3873500"/>
          </a:xfrm>
          <a:prstGeom prst="rect">
            <a:avLst/>
          </a:prstGeom>
        </p:spPr>
      </p:pic>
    </p:spTree>
    <p:extLst>
      <p:ext uri="{BB962C8B-B14F-4D97-AF65-F5344CB8AC3E}">
        <p14:creationId xmlns:p14="http://schemas.microsoft.com/office/powerpoint/2010/main" val="4272531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119826" y="209550"/>
            <a:ext cx="8871773" cy="459424"/>
          </a:xfrm>
        </p:spPr>
        <p:txBody>
          <a:bodyPr/>
          <a:lstStyle/>
          <a:p>
            <a:r>
              <a:rPr lang="en-US" dirty="0" err="1">
                <a:latin typeface="Avenir Next Regular"/>
                <a:cs typeface="Avenir Next Regular"/>
              </a:rPr>
              <a:t>Conectores</a:t>
            </a:r>
            <a:r>
              <a:rPr lang="en-US" dirty="0">
                <a:latin typeface="Avenir Next Regular"/>
                <a:cs typeface="Avenir Next Regular"/>
              </a:rPr>
              <a:t> – Common Controls</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31</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pic>
        <p:nvPicPr>
          <p:cNvPr id="11" name="Picture 2">
            <a:extLst>
              <a:ext uri="{FF2B5EF4-FFF2-40B4-BE49-F238E27FC236}">
                <a16:creationId xmlns:a16="http://schemas.microsoft.com/office/drawing/2014/main" id="{A29F4C13-E278-7841-A894-47E1FB41C33A}"/>
              </a:ext>
            </a:extLst>
          </p:cNvPr>
          <p:cNvPicPr>
            <a:picLocks noChangeAspect="1" noChangeArrowheads="1"/>
          </p:cNvPicPr>
          <p:nvPr/>
        </p:nvPicPr>
        <p:blipFill>
          <a:blip r:embed="rId2" cstate="print"/>
          <a:srcRect/>
          <a:stretch>
            <a:fillRect/>
          </a:stretch>
        </p:blipFill>
        <p:spPr bwMode="auto">
          <a:xfrm>
            <a:off x="5138818" y="1023342"/>
            <a:ext cx="3726414" cy="2389184"/>
          </a:xfrm>
          <a:prstGeom prst="rect">
            <a:avLst/>
          </a:prstGeom>
          <a:noFill/>
          <a:ln w="9525">
            <a:noFill/>
            <a:miter lim="800000"/>
            <a:headEnd/>
            <a:tailEnd/>
          </a:ln>
        </p:spPr>
      </p:pic>
      <p:sp>
        <p:nvSpPr>
          <p:cNvPr id="14" name="Text Box 8">
            <a:extLst>
              <a:ext uri="{FF2B5EF4-FFF2-40B4-BE49-F238E27FC236}">
                <a16:creationId xmlns:a16="http://schemas.microsoft.com/office/drawing/2014/main" id="{B9FA875C-A859-2C42-B035-705C50AF2BA3}"/>
              </a:ext>
            </a:extLst>
          </p:cNvPr>
          <p:cNvSpPr txBox="1">
            <a:spLocks noChangeArrowheads="1"/>
          </p:cNvSpPr>
          <p:nvPr/>
        </p:nvSpPr>
        <p:spPr bwMode="auto">
          <a:xfrm>
            <a:off x="278769" y="846884"/>
            <a:ext cx="4598032" cy="2631490"/>
          </a:xfrm>
          <a:prstGeom prst="rect">
            <a:avLst/>
          </a:prstGeom>
          <a:noFill/>
          <a:ln w="9525">
            <a:noFill/>
            <a:miter lim="800000"/>
            <a:headEnd/>
            <a:tailEnd/>
          </a:ln>
          <a:effectLst/>
        </p:spPr>
        <p:txBody>
          <a:bodyPr wrap="square">
            <a:spAutoFit/>
          </a:bodyPr>
          <a:lstStyle/>
          <a:p>
            <a:pPr lvl="0">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En el caso de que la funcionalidad expuesta por los controles de BIZUIT no sea suficiente, o se desee realizar una customización del comportamiento de determinados controles, se puede ampliar el funcionamiento del conector programando rutinas propias en el formulario mediante los “</a:t>
            </a:r>
            <a:r>
              <a:rPr lang="es-AR" sz="1500" b="1" dirty="0">
                <a:solidFill>
                  <a:schemeClr val="bg1">
                    <a:lumMod val="50000"/>
                  </a:schemeClr>
                </a:solidFill>
                <a:latin typeface="Avenir Next" panose="020B0503020202020204" pitchFamily="34" charset="0"/>
              </a:rPr>
              <a:t>Common Controls</a:t>
            </a:r>
            <a:r>
              <a:rPr lang="es-AR" sz="1500" dirty="0">
                <a:solidFill>
                  <a:schemeClr val="bg1">
                    <a:lumMod val="50000"/>
                  </a:schemeClr>
                </a:solidFill>
                <a:latin typeface="Avenir Next" panose="020B0503020202020204" pitchFamily="34" charset="0"/>
              </a:rPr>
              <a:t>”.</a:t>
            </a:r>
          </a:p>
          <a:p>
            <a:pPr lvl="0">
              <a:buClr>
                <a:srgbClr val="FF6600"/>
              </a:buClr>
              <a:buFont typeface="Wingdings" pitchFamily="2" charset="2"/>
              <a:buChar char="§"/>
            </a:pPr>
            <a:endParaRPr lang="es-AR" sz="1500" dirty="0">
              <a:solidFill>
                <a:schemeClr val="bg1">
                  <a:lumMod val="50000"/>
                </a:schemeClr>
              </a:solidFill>
              <a:latin typeface="Avenir Next" panose="020B0503020202020204" pitchFamily="34" charset="0"/>
            </a:endParaRPr>
          </a:p>
          <a:p>
            <a:pPr lvl="0">
              <a:buClr>
                <a:srgbClr val="FF6600"/>
              </a:buClr>
              <a:buFont typeface="Wingdings" pitchFamily="2" charset="2"/>
              <a:buChar char="§"/>
            </a:pPr>
            <a:r>
              <a:rPr lang="es-AR" sz="1500" dirty="0">
                <a:solidFill>
                  <a:schemeClr val="bg1">
                    <a:lumMod val="50000"/>
                  </a:schemeClr>
                </a:solidFill>
                <a:latin typeface="Avenir Next" panose="020B0503020202020204" pitchFamily="34" charset="0"/>
              </a:rPr>
              <a:t>Estos controles, mediante un doble </a:t>
            </a:r>
            <a:r>
              <a:rPr lang="es-AR" sz="1500" dirty="0" err="1">
                <a:solidFill>
                  <a:schemeClr val="bg1">
                    <a:lumMod val="50000"/>
                  </a:schemeClr>
                </a:solidFill>
                <a:latin typeface="Avenir Next" panose="020B0503020202020204" pitchFamily="34" charset="0"/>
              </a:rPr>
              <a:t>click</a:t>
            </a:r>
            <a:r>
              <a:rPr lang="es-AR" sz="1500" dirty="0">
                <a:solidFill>
                  <a:schemeClr val="bg1">
                    <a:lumMod val="50000"/>
                  </a:schemeClr>
                </a:solidFill>
                <a:latin typeface="Avenir Next" panose="020B0503020202020204" pitchFamily="34" charset="0"/>
              </a:rPr>
              <a:t> permiten escribir código C# tradicional para programar su comportamiento.</a:t>
            </a:r>
          </a:p>
        </p:txBody>
      </p:sp>
    </p:spTree>
    <p:extLst>
      <p:ext uri="{BB962C8B-B14F-4D97-AF65-F5344CB8AC3E}">
        <p14:creationId xmlns:p14="http://schemas.microsoft.com/office/powerpoint/2010/main" val="477967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119826" y="209550"/>
            <a:ext cx="8871773" cy="459424"/>
          </a:xfrm>
        </p:spPr>
        <p:txBody>
          <a:bodyPr/>
          <a:lstStyle/>
          <a:p>
            <a:r>
              <a:rPr lang="en-US" dirty="0" err="1">
                <a:latin typeface="Avenir Next Regular"/>
                <a:cs typeface="Avenir Next Regular"/>
              </a:rPr>
              <a:t>Conectores</a:t>
            </a:r>
            <a:r>
              <a:rPr lang="en-US" dirty="0">
                <a:latin typeface="Avenir Next Regular"/>
                <a:cs typeface="Avenir Next Regular"/>
              </a:rPr>
              <a:t> – </a:t>
            </a:r>
            <a:r>
              <a:rPr lang="en-US" dirty="0" err="1">
                <a:latin typeface="Avenir Next Regular"/>
                <a:cs typeface="Avenir Next Regular"/>
              </a:rPr>
              <a:t>Publicación</a:t>
            </a:r>
            <a:endParaRPr lang="en-US" dirty="0">
              <a:latin typeface="Avenir Next Regular"/>
              <a:cs typeface="Avenir Next Regular"/>
            </a:endParaRP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32</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2" name="Text Box 8">
            <a:extLst>
              <a:ext uri="{FF2B5EF4-FFF2-40B4-BE49-F238E27FC236}">
                <a16:creationId xmlns:a16="http://schemas.microsoft.com/office/drawing/2014/main" id="{CF01EB6E-DCE3-BB48-9A1F-83B7E8590010}"/>
              </a:ext>
            </a:extLst>
          </p:cNvPr>
          <p:cNvSpPr txBox="1">
            <a:spLocks noChangeArrowheads="1"/>
          </p:cNvSpPr>
          <p:nvPr/>
        </p:nvSpPr>
        <p:spPr bwMode="auto">
          <a:xfrm>
            <a:off x="253299" y="1035793"/>
            <a:ext cx="8433501" cy="2893100"/>
          </a:xfrm>
          <a:prstGeom prst="rect">
            <a:avLst/>
          </a:prstGeom>
          <a:noFill/>
          <a:ln w="9525">
            <a:noFill/>
            <a:miter lim="800000"/>
            <a:headEnd/>
            <a:tailEnd/>
          </a:ln>
          <a:effectLst/>
        </p:spPr>
        <p:txBody>
          <a:bodyPr wrap="square">
            <a:spAutoFit/>
          </a:bodyPr>
          <a:lstStyle/>
          <a:p>
            <a:pPr lvl="0">
              <a:buClr>
                <a:srgbClr val="FF6600"/>
              </a:buClr>
              <a:buFont typeface="Wingdings" pitchFamily="2" charset="2"/>
              <a:buChar char="§"/>
            </a:pPr>
            <a:r>
              <a:rPr lang="es-AR" sz="1400" dirty="0">
                <a:solidFill>
                  <a:schemeClr val="bg1">
                    <a:lumMod val="50000"/>
                  </a:schemeClr>
                </a:solidFill>
                <a:latin typeface="Avenir Next" panose="020B0503020202020204" pitchFamily="34" charset="0"/>
              </a:rPr>
              <a:t>Al momento de realizar la publicación del proceso, si éste cuenta con conectores BIZUIT en las actividades UserInteraction o en su StartPoint, se realizará además la publicación de los conectores seleccionados.</a:t>
            </a:r>
          </a:p>
          <a:p>
            <a:pPr lvl="0">
              <a:buClr>
                <a:srgbClr val="FF6600"/>
              </a:buClr>
            </a:pPr>
            <a:endParaRPr lang="es-AR" sz="1400" dirty="0">
              <a:solidFill>
                <a:schemeClr val="bg1">
                  <a:lumMod val="50000"/>
                </a:schemeClr>
              </a:solidFill>
              <a:latin typeface="Avenir Next" panose="020B0503020202020204" pitchFamily="34" charset="0"/>
            </a:endParaRPr>
          </a:p>
          <a:p>
            <a:pPr lvl="0">
              <a:buClr>
                <a:srgbClr val="FF6600"/>
              </a:buClr>
              <a:buFont typeface="Wingdings" pitchFamily="2" charset="2"/>
              <a:buChar char="§"/>
            </a:pPr>
            <a:r>
              <a:rPr lang="es-AR" sz="1400" dirty="0">
                <a:solidFill>
                  <a:schemeClr val="bg1">
                    <a:lumMod val="50000"/>
                  </a:schemeClr>
                </a:solidFill>
                <a:latin typeface="Avenir Next" panose="020B0503020202020204" pitchFamily="34" charset="0"/>
              </a:rPr>
              <a:t>La publicación de un conector junto con el proceso realiza dos tareas: </a:t>
            </a:r>
          </a:p>
          <a:p>
            <a:pPr lvl="0">
              <a:buClr>
                <a:srgbClr val="FF6600"/>
              </a:buClr>
            </a:pPr>
            <a:endParaRPr lang="es-AR" sz="1400" dirty="0">
              <a:solidFill>
                <a:schemeClr val="bg1">
                  <a:lumMod val="50000"/>
                </a:schemeClr>
              </a:solidFill>
              <a:latin typeface="Avenir Next" panose="020B0503020202020204" pitchFamily="34" charset="0"/>
            </a:endParaRPr>
          </a:p>
          <a:p>
            <a:pPr lvl="1">
              <a:buClr>
                <a:srgbClr val="FF6600"/>
              </a:buClr>
              <a:buFont typeface="Wingdings" pitchFamily="2" charset="2"/>
              <a:buChar char="§"/>
            </a:pPr>
            <a:r>
              <a:rPr lang="es-AR" sz="1400" dirty="0">
                <a:solidFill>
                  <a:schemeClr val="bg1">
                    <a:lumMod val="50000"/>
                  </a:schemeClr>
                </a:solidFill>
                <a:latin typeface="Avenir Next" panose="020B0503020202020204" pitchFamily="34" charset="0"/>
              </a:rPr>
              <a:t>La definición de los conectores es almacenada en la BD de BIZUIT junto con la versión del proceso.</a:t>
            </a:r>
          </a:p>
          <a:p>
            <a:pPr lvl="1">
              <a:buClr>
                <a:srgbClr val="FF6600"/>
              </a:buClr>
            </a:pPr>
            <a:endParaRPr lang="es-AR" sz="1400" dirty="0">
              <a:solidFill>
                <a:schemeClr val="bg1">
                  <a:lumMod val="50000"/>
                </a:schemeClr>
              </a:solidFill>
              <a:latin typeface="Avenir Next" panose="020B0503020202020204" pitchFamily="34" charset="0"/>
            </a:endParaRPr>
          </a:p>
          <a:p>
            <a:pPr lvl="1">
              <a:buClr>
                <a:srgbClr val="FF6600"/>
              </a:buClr>
              <a:buFont typeface="Wingdings" pitchFamily="2" charset="2"/>
              <a:buChar char="§"/>
            </a:pPr>
            <a:r>
              <a:rPr lang="es-AR" sz="1400" dirty="0">
                <a:solidFill>
                  <a:schemeClr val="bg1">
                    <a:lumMod val="50000"/>
                  </a:schemeClr>
                </a:solidFill>
                <a:latin typeface="Avenir Next" panose="020B0503020202020204" pitchFamily="34" charset="0"/>
              </a:rPr>
              <a:t>Los conectores son distribuídos físicamente en el Web Site de conectores seleccionado. </a:t>
            </a:r>
          </a:p>
          <a:p>
            <a:pPr>
              <a:buClr>
                <a:srgbClr val="FF6600"/>
              </a:buClr>
              <a:buFont typeface="Wingdings" pitchFamily="2" charset="2"/>
              <a:buChar char="§"/>
            </a:pPr>
            <a:endParaRPr lang="es-AR" sz="1400" dirty="0">
              <a:solidFill>
                <a:schemeClr val="bg1">
                  <a:lumMod val="50000"/>
                </a:schemeClr>
              </a:solidFill>
              <a:latin typeface="Avenir Next" panose="020B0503020202020204" pitchFamily="34" charset="0"/>
            </a:endParaRPr>
          </a:p>
          <a:p>
            <a:pPr>
              <a:buClr>
                <a:srgbClr val="FF6600"/>
              </a:buClr>
              <a:buFont typeface="Wingdings" pitchFamily="2" charset="2"/>
              <a:buChar char="§"/>
            </a:pPr>
            <a:r>
              <a:rPr lang="es-AR" sz="1400" dirty="0">
                <a:solidFill>
                  <a:schemeClr val="bg1">
                    <a:lumMod val="50000"/>
                  </a:schemeClr>
                </a:solidFill>
                <a:latin typeface="Avenir Next" panose="020B0503020202020204" pitchFamily="34" charset="0"/>
              </a:rPr>
              <a:t>Los conectores no seleccionados sólo se almacenan junto con el proceso.</a:t>
            </a:r>
          </a:p>
          <a:p>
            <a:pPr lvl="0">
              <a:buClr>
                <a:srgbClr val="FF6600"/>
              </a:buClr>
            </a:pPr>
            <a:endParaRPr lang="es-AR" sz="1400" dirty="0">
              <a:solidFill>
                <a:schemeClr val="bg1">
                  <a:lumMod val="50000"/>
                </a:schemeClr>
              </a:solidFill>
              <a:latin typeface="Avenir Next" panose="020B0503020202020204" pitchFamily="34" charset="0"/>
            </a:endParaRPr>
          </a:p>
        </p:txBody>
      </p:sp>
    </p:spTree>
    <p:extLst>
      <p:ext uri="{BB962C8B-B14F-4D97-AF65-F5344CB8AC3E}">
        <p14:creationId xmlns:p14="http://schemas.microsoft.com/office/powerpoint/2010/main" val="3691475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838209" y="209550"/>
            <a:ext cx="7427119" cy="459424"/>
          </a:xfrm>
        </p:spPr>
        <p:txBody>
          <a:bodyPr/>
          <a:lstStyle/>
          <a:p>
            <a:r>
              <a:rPr lang="en-US" dirty="0" err="1">
                <a:latin typeface="Avenir Next Regular"/>
                <a:cs typeface="Avenir Next Regular"/>
              </a:rPr>
              <a:t>Conectores</a:t>
            </a:r>
            <a:r>
              <a:rPr lang="en-US" dirty="0">
                <a:latin typeface="Avenir Next Regular"/>
                <a:cs typeface="Avenir Next Regular"/>
              </a:rPr>
              <a:t> </a:t>
            </a:r>
            <a:r>
              <a:rPr lang="en-US" dirty="0" err="1">
                <a:latin typeface="Avenir Next Regular"/>
                <a:cs typeface="Avenir Next Regular"/>
              </a:rPr>
              <a:t>Independientes</a:t>
            </a:r>
            <a:endParaRPr lang="en-US" dirty="0">
              <a:latin typeface="Avenir Next Regular"/>
              <a:cs typeface="Avenir Next Regular"/>
            </a:endParaRPr>
          </a:p>
        </p:txBody>
      </p:sp>
      <p:sp>
        <p:nvSpPr>
          <p:cNvPr id="4" name="Text Placeholder 3"/>
          <p:cNvSpPr>
            <a:spLocks noGrp="1"/>
          </p:cNvSpPr>
          <p:nvPr>
            <p:ph type="body" sz="quarter" idx="17"/>
          </p:nvPr>
        </p:nvSpPr>
        <p:spPr>
          <a:xfrm>
            <a:off x="685800" y="742950"/>
            <a:ext cx="8000999" cy="459424"/>
          </a:xfrm>
        </p:spPr>
        <p:txBody>
          <a:bodyPr>
            <a:noAutofit/>
          </a:bodyPr>
          <a:lstStyle/>
          <a:p>
            <a:r>
              <a:rPr lang="en-US" sz="1100" dirty="0">
                <a:solidFill>
                  <a:schemeClr val="tx1">
                    <a:lumMod val="50000"/>
                    <a:lumOff val="50000"/>
                  </a:schemeClr>
                </a:solidFill>
                <a:latin typeface="Avenir Next Regular"/>
                <a:cs typeface="Avenir Next Regular"/>
              </a:rPr>
              <a:t>Un </a:t>
            </a:r>
            <a:r>
              <a:rPr lang="en-US" sz="1100" dirty="0" err="1">
                <a:solidFill>
                  <a:schemeClr val="tx1">
                    <a:lumMod val="50000"/>
                    <a:lumOff val="50000"/>
                  </a:schemeClr>
                </a:solidFill>
                <a:latin typeface="Avenir Next Regular"/>
                <a:cs typeface="Avenir Next Regular"/>
              </a:rPr>
              <a:t>conector</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independiente</a:t>
            </a:r>
            <a:r>
              <a:rPr lang="en-US" sz="1100" dirty="0">
                <a:solidFill>
                  <a:schemeClr val="tx1">
                    <a:lumMod val="50000"/>
                    <a:lumOff val="50000"/>
                  </a:schemeClr>
                </a:solidFill>
                <a:latin typeface="Avenir Next Regular"/>
                <a:cs typeface="Avenir Next Regular"/>
              </a:rPr>
              <a:t> es un </a:t>
            </a:r>
            <a:r>
              <a:rPr lang="en-US" sz="1100" dirty="0" err="1">
                <a:solidFill>
                  <a:schemeClr val="tx1">
                    <a:lumMod val="50000"/>
                    <a:lumOff val="50000"/>
                  </a:schemeClr>
                </a:solidFill>
                <a:latin typeface="Avenir Next Regular"/>
                <a:cs typeface="Avenir Next Regular"/>
              </a:rPr>
              <a:t>conector</a:t>
            </a:r>
            <a:r>
              <a:rPr lang="en-US" sz="1100" dirty="0">
                <a:solidFill>
                  <a:schemeClr val="tx1">
                    <a:lumMod val="50000"/>
                    <a:lumOff val="50000"/>
                  </a:schemeClr>
                </a:solidFill>
                <a:latin typeface="Avenir Next Regular"/>
                <a:cs typeface="Avenir Next Regular"/>
              </a:rPr>
              <a:t> de </a:t>
            </a:r>
            <a:r>
              <a:rPr lang="en-US" sz="1100" dirty="0" err="1">
                <a:solidFill>
                  <a:schemeClr val="tx1">
                    <a:lumMod val="50000"/>
                    <a:lumOff val="50000"/>
                  </a:schemeClr>
                </a:solidFill>
                <a:latin typeface="Avenir Next Regular"/>
                <a:cs typeface="Avenir Next Regular"/>
              </a:rPr>
              <a:t>tipo</a:t>
            </a:r>
            <a:r>
              <a:rPr lang="en-US" sz="1100" dirty="0">
                <a:solidFill>
                  <a:schemeClr val="tx1">
                    <a:lumMod val="50000"/>
                    <a:lumOff val="50000"/>
                  </a:schemeClr>
                </a:solidFill>
                <a:latin typeface="Avenir Next Regular"/>
                <a:cs typeface="Avenir Next Regular"/>
              </a:rPr>
              <a:t> BIZUIT Designed que </a:t>
            </a:r>
            <a:r>
              <a:rPr lang="en-US" sz="1100" dirty="0" err="1">
                <a:solidFill>
                  <a:schemeClr val="tx1">
                    <a:lumMod val="50000"/>
                    <a:lumOff val="50000"/>
                  </a:schemeClr>
                </a:solidFill>
                <a:latin typeface="Avenir Next Regular"/>
                <a:cs typeface="Avenir Next Regular"/>
              </a:rPr>
              <a:t>permite</a:t>
            </a:r>
            <a:r>
              <a:rPr lang="en-US" sz="1100" dirty="0">
                <a:solidFill>
                  <a:schemeClr val="tx1">
                    <a:lumMod val="50000"/>
                    <a:lumOff val="50000"/>
                  </a:schemeClr>
                </a:solidFill>
                <a:latin typeface="Avenir Next Regular"/>
                <a:cs typeface="Avenir Next Regular"/>
              </a:rPr>
              <a:t> a un </a:t>
            </a:r>
            <a:r>
              <a:rPr lang="en-US" sz="1100" dirty="0" err="1">
                <a:solidFill>
                  <a:schemeClr val="tx1">
                    <a:lumMod val="50000"/>
                    <a:lumOff val="50000"/>
                  </a:schemeClr>
                </a:solidFill>
                <a:latin typeface="Avenir Next Regular"/>
                <a:cs typeface="Avenir Next Regular"/>
              </a:rPr>
              <a:t>usuario</a:t>
            </a:r>
            <a:r>
              <a:rPr lang="en-US" sz="1100" dirty="0">
                <a:solidFill>
                  <a:schemeClr val="tx1">
                    <a:lumMod val="50000"/>
                    <a:lumOff val="50000"/>
                  </a:schemeClr>
                </a:solidFill>
                <a:latin typeface="Avenir Next Regular"/>
                <a:cs typeface="Avenir Next Regular"/>
              </a:rPr>
              <a:t> final </a:t>
            </a:r>
            <a:r>
              <a:rPr lang="en-US" sz="1100" dirty="0" err="1">
                <a:solidFill>
                  <a:schemeClr val="tx1">
                    <a:lumMod val="50000"/>
                    <a:lumOff val="50000"/>
                  </a:schemeClr>
                </a:solidFill>
                <a:latin typeface="Avenir Next Regular"/>
                <a:cs typeface="Avenir Next Regular"/>
              </a:rPr>
              <a:t>interactuar</a:t>
            </a:r>
            <a:r>
              <a:rPr lang="en-US" sz="1100" dirty="0">
                <a:solidFill>
                  <a:schemeClr val="tx1">
                    <a:lumMod val="50000"/>
                    <a:lumOff val="50000"/>
                  </a:schemeClr>
                </a:solidFill>
                <a:latin typeface="Avenir Next Regular"/>
                <a:cs typeface="Avenir Next Regular"/>
              </a:rPr>
              <a:t> con el </a:t>
            </a:r>
            <a:r>
              <a:rPr lang="en-US" sz="1100" dirty="0" err="1">
                <a:solidFill>
                  <a:schemeClr val="tx1">
                    <a:lumMod val="50000"/>
                    <a:lumOff val="50000"/>
                  </a:schemeClr>
                </a:solidFill>
                <a:latin typeface="Avenir Next Regular"/>
                <a:cs typeface="Avenir Next Regular"/>
              </a:rPr>
              <a:t>conector</a:t>
            </a:r>
            <a:r>
              <a:rPr lang="en-US" sz="1100" dirty="0">
                <a:solidFill>
                  <a:schemeClr val="tx1">
                    <a:lumMod val="50000"/>
                    <a:lumOff val="50000"/>
                  </a:schemeClr>
                </a:solidFill>
                <a:latin typeface="Avenir Next Regular"/>
                <a:cs typeface="Avenir Next Regular"/>
              </a:rPr>
              <a:t> sin que </a:t>
            </a:r>
            <a:r>
              <a:rPr lang="en-US" sz="1100" dirty="0" err="1">
                <a:solidFill>
                  <a:schemeClr val="tx1">
                    <a:lumMod val="50000"/>
                    <a:lumOff val="50000"/>
                  </a:schemeClr>
                </a:solidFill>
                <a:latin typeface="Avenir Next Regular"/>
                <a:cs typeface="Avenir Next Regular"/>
              </a:rPr>
              <a:t>éste</a:t>
            </a:r>
            <a:r>
              <a:rPr lang="en-US" sz="1100" dirty="0">
                <a:solidFill>
                  <a:schemeClr val="tx1">
                    <a:lumMod val="50000"/>
                    <a:lumOff val="50000"/>
                  </a:schemeClr>
                </a:solidFill>
                <a:latin typeface="Avenir Next Regular"/>
                <a:cs typeface="Avenir Next Regular"/>
              </a:rPr>
              <a:t> se </a:t>
            </a:r>
            <a:r>
              <a:rPr lang="en-US" sz="1100" dirty="0" err="1">
                <a:solidFill>
                  <a:schemeClr val="tx1">
                    <a:lumMod val="50000"/>
                    <a:lumOff val="50000"/>
                  </a:schemeClr>
                </a:solidFill>
                <a:latin typeface="Avenir Next Regular"/>
                <a:cs typeface="Avenir Next Regular"/>
              </a:rPr>
              <a:t>encuentre</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necesariamente</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asociado</a:t>
            </a:r>
            <a:r>
              <a:rPr lang="en-US" sz="1100" dirty="0">
                <a:solidFill>
                  <a:schemeClr val="tx1">
                    <a:lumMod val="50000"/>
                    <a:lumOff val="50000"/>
                  </a:schemeClr>
                </a:solidFill>
                <a:latin typeface="Avenir Next Regular"/>
                <a:cs typeface="Avenir Next Regular"/>
              </a:rPr>
              <a:t> a un </a:t>
            </a:r>
            <a:r>
              <a:rPr lang="en-US" sz="1100" dirty="0" err="1">
                <a:solidFill>
                  <a:schemeClr val="tx1">
                    <a:lumMod val="50000"/>
                    <a:lumOff val="50000"/>
                  </a:schemeClr>
                </a:solidFill>
                <a:latin typeface="Avenir Next Regular"/>
                <a:cs typeface="Avenir Next Regular"/>
              </a:rPr>
              <a:t>proceso</a:t>
            </a:r>
            <a:r>
              <a:rPr lang="en-US" sz="1100" dirty="0">
                <a:solidFill>
                  <a:schemeClr val="tx1">
                    <a:lumMod val="50000"/>
                    <a:lumOff val="50000"/>
                  </a:schemeClr>
                </a:solidFill>
                <a:latin typeface="Avenir Next Regular"/>
                <a:cs typeface="Avenir Next Regular"/>
              </a:rPr>
              <a:t>.</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33</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6" name="Text Placeholder 58">
            <a:extLst>
              <a:ext uri="{FF2B5EF4-FFF2-40B4-BE49-F238E27FC236}">
                <a16:creationId xmlns:a16="http://schemas.microsoft.com/office/drawing/2014/main" id="{FC25FE90-8312-9145-9ADC-D8BC682F467F}"/>
              </a:ext>
            </a:extLst>
          </p:cNvPr>
          <p:cNvSpPr txBox="1">
            <a:spLocks/>
          </p:cNvSpPr>
          <p:nvPr/>
        </p:nvSpPr>
        <p:spPr>
          <a:xfrm>
            <a:off x="685799" y="1421572"/>
            <a:ext cx="8000999" cy="3237922"/>
          </a:xfrm>
          <a:prstGeom prst="rect">
            <a:avLst/>
          </a:prstGeom>
        </p:spPr>
        <p:txBody>
          <a:bodyPr vert="horz" lIns="68567" tIns="34289" rIns="68567" bIns="34289" rtlCol="0">
            <a:normAutofit fontScale="85000" lnSpcReduction="20000"/>
          </a:bodyPr>
          <a:lstStyle>
            <a:lvl1pPr marL="0" indent="0" algn="l" defTabSz="685647"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171450" indent="-171450">
              <a:buClr>
                <a:srgbClr val="F36F2F"/>
              </a:buClr>
              <a:buFont typeface="Wingdings" pitchFamily="2" charset="2"/>
              <a:buChar char="§"/>
            </a:pPr>
            <a:r>
              <a:rPr lang="en-US" sz="1400" dirty="0" err="1">
                <a:latin typeface="Avenir Next Regular"/>
                <a:cs typeface="Avenir Next Regular"/>
              </a:rPr>
              <a:t>Permiten</a:t>
            </a:r>
            <a:r>
              <a:rPr lang="en-US" sz="1400" dirty="0">
                <a:latin typeface="Avenir Next Regular"/>
                <a:cs typeface="Avenir Next Regular"/>
              </a:rPr>
              <a:t> </a:t>
            </a:r>
            <a:r>
              <a:rPr lang="en-US" sz="1400" dirty="0" err="1">
                <a:latin typeface="Avenir Next Regular"/>
                <a:cs typeface="Avenir Next Regular"/>
              </a:rPr>
              <a:t>desarrollar</a:t>
            </a:r>
            <a:r>
              <a:rPr lang="en-US" sz="1400" dirty="0">
                <a:latin typeface="Avenir Next Regular"/>
                <a:cs typeface="Avenir Next Regular"/>
              </a:rPr>
              <a:t> </a:t>
            </a:r>
            <a:r>
              <a:rPr lang="en-US" sz="1400" dirty="0" err="1">
                <a:latin typeface="Avenir Next Regular"/>
                <a:cs typeface="Avenir Next Regular"/>
              </a:rPr>
              <a:t>formularios</a:t>
            </a:r>
            <a:r>
              <a:rPr lang="en-US" sz="1400" dirty="0">
                <a:latin typeface="Avenir Next Regular"/>
                <a:cs typeface="Avenir Next Regular"/>
              </a:rPr>
              <a:t> </a:t>
            </a:r>
            <a:r>
              <a:rPr lang="en-US" sz="1400" dirty="0" err="1">
                <a:latin typeface="Avenir Next Regular"/>
                <a:cs typeface="Avenir Next Regular"/>
              </a:rPr>
              <a:t>independientes</a:t>
            </a:r>
            <a:r>
              <a:rPr lang="en-US" sz="1400" dirty="0">
                <a:latin typeface="Avenir Next Regular"/>
                <a:cs typeface="Avenir Next Regular"/>
              </a:rPr>
              <a:t> de </a:t>
            </a:r>
            <a:r>
              <a:rPr lang="en-US" sz="1400" dirty="0" err="1">
                <a:latin typeface="Avenir Next Regular"/>
                <a:cs typeface="Avenir Next Regular"/>
              </a:rPr>
              <a:t>procesos</a:t>
            </a:r>
            <a:r>
              <a:rPr lang="en-US" sz="1400" dirty="0">
                <a:latin typeface="Avenir Next Regular"/>
                <a:cs typeface="Avenir Next Regular"/>
              </a:rPr>
              <a:t>.</a:t>
            </a:r>
          </a:p>
          <a:p>
            <a:pPr marL="171450" indent="-171450">
              <a:buClr>
                <a:srgbClr val="F36F2F"/>
              </a:buClr>
              <a:buFont typeface="Wingdings" pitchFamily="2" charset="2"/>
              <a:buChar char="§"/>
            </a:pPr>
            <a:r>
              <a:rPr lang="en-US" sz="1400" dirty="0">
                <a:latin typeface="Avenir Next Regular"/>
                <a:cs typeface="Avenir Next Regular"/>
              </a:rPr>
              <a:t>Se </a:t>
            </a:r>
            <a:r>
              <a:rPr lang="en-US" sz="1400" dirty="0" err="1">
                <a:latin typeface="Avenir Next Regular"/>
                <a:cs typeface="Avenir Next Regular"/>
              </a:rPr>
              <a:t>utiliza</a:t>
            </a:r>
            <a:r>
              <a:rPr lang="en-US" sz="1400" dirty="0">
                <a:latin typeface="Avenir Next Regular"/>
                <a:cs typeface="Avenir Next Regular"/>
              </a:rPr>
              <a:t> el </a:t>
            </a:r>
            <a:r>
              <a:rPr lang="en-US" sz="1400" dirty="0" err="1">
                <a:latin typeface="Avenir Next Regular"/>
                <a:cs typeface="Avenir Next Regular"/>
              </a:rPr>
              <a:t>mismo</a:t>
            </a:r>
            <a:r>
              <a:rPr lang="en-US" sz="1400" dirty="0">
                <a:latin typeface="Avenir Next Regular"/>
                <a:cs typeface="Avenir Next Regular"/>
              </a:rPr>
              <a:t> </a:t>
            </a:r>
            <a:r>
              <a:rPr lang="en-US" sz="1400" dirty="0" err="1">
                <a:latin typeface="Avenir Next Regular"/>
                <a:cs typeface="Avenir Next Regular"/>
              </a:rPr>
              <a:t>diseñador</a:t>
            </a:r>
            <a:r>
              <a:rPr lang="en-US" sz="1400" dirty="0">
                <a:latin typeface="Avenir Next Regular"/>
                <a:cs typeface="Avenir Next Regular"/>
              </a:rPr>
              <a:t> de </a:t>
            </a:r>
            <a:r>
              <a:rPr lang="en-US" sz="1400" dirty="0" err="1">
                <a:latin typeface="Avenir Next Regular"/>
                <a:cs typeface="Avenir Next Regular"/>
              </a:rPr>
              <a:t>formularios</a:t>
            </a:r>
            <a:r>
              <a:rPr lang="en-US" sz="1400" dirty="0">
                <a:latin typeface="Avenir Next Regular"/>
                <a:cs typeface="Avenir Next Regular"/>
              </a:rPr>
              <a:t> </a:t>
            </a:r>
            <a:r>
              <a:rPr lang="en-US" sz="1400" dirty="0" err="1">
                <a:latin typeface="Avenir Next Regular"/>
                <a:cs typeface="Avenir Next Regular"/>
              </a:rPr>
              <a:t>pero</a:t>
            </a:r>
            <a:r>
              <a:rPr lang="en-US" sz="1400" dirty="0">
                <a:latin typeface="Avenir Next Regular"/>
                <a:cs typeface="Avenir Next Regular"/>
              </a:rPr>
              <a:t> </a:t>
            </a:r>
            <a:r>
              <a:rPr lang="en-US" sz="1400" dirty="0" err="1">
                <a:latin typeface="Avenir Next Regular"/>
                <a:cs typeface="Avenir Next Regular"/>
              </a:rPr>
              <a:t>sólo</a:t>
            </a:r>
            <a:r>
              <a:rPr lang="en-US" sz="1400" dirty="0">
                <a:latin typeface="Avenir Next Regular"/>
                <a:cs typeface="Avenir Next Regular"/>
              </a:rPr>
              <a:t> se </a:t>
            </a:r>
            <a:r>
              <a:rPr lang="en-US" sz="1400" dirty="0" err="1">
                <a:latin typeface="Avenir Next Regular"/>
                <a:cs typeface="Avenir Next Regular"/>
              </a:rPr>
              <a:t>permite</a:t>
            </a:r>
            <a:r>
              <a:rPr lang="en-US" sz="1400" dirty="0">
                <a:latin typeface="Avenir Next Regular"/>
                <a:cs typeface="Avenir Next Regular"/>
              </a:rPr>
              <a:t> </a:t>
            </a:r>
            <a:r>
              <a:rPr lang="en-US" sz="1400" dirty="0" err="1">
                <a:latin typeface="Avenir Next Regular"/>
                <a:cs typeface="Avenir Next Regular"/>
              </a:rPr>
              <a:t>compilación</a:t>
            </a:r>
            <a:r>
              <a:rPr lang="en-US" sz="1400" dirty="0">
                <a:latin typeface="Avenir Next Regular"/>
                <a:cs typeface="Avenir Next Regular"/>
              </a:rPr>
              <a:t> Web.</a:t>
            </a:r>
          </a:p>
          <a:p>
            <a:pPr marL="171450" indent="-171450">
              <a:buClr>
                <a:srgbClr val="F36F2F"/>
              </a:buClr>
              <a:buFont typeface="Wingdings" pitchFamily="2" charset="2"/>
              <a:buChar char="§"/>
            </a:pPr>
            <a:r>
              <a:rPr lang="en-US" sz="1400" dirty="0" err="1">
                <a:latin typeface="Avenir Next Regular"/>
                <a:cs typeface="Avenir Next Regular"/>
              </a:rPr>
              <a:t>Cuenta</a:t>
            </a:r>
            <a:r>
              <a:rPr lang="en-US" sz="1400" dirty="0">
                <a:latin typeface="Avenir Next Regular"/>
                <a:cs typeface="Avenir Next Regular"/>
              </a:rPr>
              <a:t> con un </a:t>
            </a:r>
            <a:r>
              <a:rPr lang="en-US" sz="1400" dirty="0" err="1">
                <a:latin typeface="Avenir Next Regular"/>
                <a:cs typeface="Avenir Next Regular"/>
              </a:rPr>
              <a:t>catálogo</a:t>
            </a:r>
            <a:r>
              <a:rPr lang="en-US" sz="1400" dirty="0">
                <a:latin typeface="Avenir Next Regular"/>
                <a:cs typeface="Avenir Next Regular"/>
              </a:rPr>
              <a:t> de </a:t>
            </a:r>
            <a:r>
              <a:rPr lang="en-US" sz="1400" dirty="0" err="1">
                <a:latin typeface="Avenir Next Regular"/>
                <a:cs typeface="Avenir Next Regular"/>
              </a:rPr>
              <a:t>conectores</a:t>
            </a:r>
            <a:r>
              <a:rPr lang="en-US" sz="1400" dirty="0">
                <a:latin typeface="Avenir Next Regular"/>
                <a:cs typeface="Avenir Next Regular"/>
              </a:rPr>
              <a:t> </a:t>
            </a:r>
            <a:r>
              <a:rPr lang="en-US" sz="1400" dirty="0" err="1">
                <a:latin typeface="Avenir Next Regular"/>
                <a:cs typeface="Avenir Next Regular"/>
              </a:rPr>
              <a:t>independientes</a:t>
            </a:r>
            <a:r>
              <a:rPr lang="en-US" sz="1400" dirty="0">
                <a:latin typeface="Avenir Next Regular"/>
                <a:cs typeface="Avenir Next Regular"/>
              </a:rPr>
              <a:t> similar al </a:t>
            </a:r>
            <a:r>
              <a:rPr lang="en-US" sz="1400" dirty="0" err="1">
                <a:latin typeface="Avenir Next Regular"/>
                <a:cs typeface="Avenir Next Regular"/>
              </a:rPr>
              <a:t>catálogo</a:t>
            </a:r>
            <a:r>
              <a:rPr lang="en-US" sz="1400" dirty="0">
                <a:latin typeface="Avenir Next Regular"/>
                <a:cs typeface="Avenir Next Regular"/>
              </a:rPr>
              <a:t> de </a:t>
            </a:r>
            <a:r>
              <a:rPr lang="en-US" sz="1400" dirty="0" err="1">
                <a:latin typeface="Avenir Next Regular"/>
                <a:cs typeface="Avenir Next Regular"/>
              </a:rPr>
              <a:t>procesos</a:t>
            </a:r>
            <a:r>
              <a:rPr lang="en-US" sz="1400" dirty="0">
                <a:latin typeface="Avenir Next Regular"/>
                <a:cs typeface="Avenir Next Regular"/>
              </a:rPr>
              <a:t>.</a:t>
            </a:r>
          </a:p>
          <a:p>
            <a:pPr marL="171450" indent="-171450">
              <a:buClr>
                <a:srgbClr val="F36F2F"/>
              </a:buClr>
              <a:buFont typeface="Wingdings" pitchFamily="2" charset="2"/>
              <a:buChar char="§"/>
            </a:pPr>
            <a:r>
              <a:rPr lang="en-US" sz="1400" dirty="0" err="1">
                <a:latin typeface="Avenir Next Regular"/>
                <a:cs typeface="Avenir Next Regular"/>
              </a:rPr>
              <a:t>Mismas</a:t>
            </a:r>
            <a:r>
              <a:rPr lang="en-US" sz="1400" dirty="0">
                <a:latin typeface="Avenir Next Regular"/>
                <a:cs typeface="Avenir Next Regular"/>
              </a:rPr>
              <a:t> </a:t>
            </a:r>
            <a:r>
              <a:rPr lang="en-US" sz="1400" dirty="0" err="1">
                <a:latin typeface="Avenir Next Regular"/>
                <a:cs typeface="Avenir Next Regular"/>
              </a:rPr>
              <a:t>características</a:t>
            </a:r>
            <a:r>
              <a:rPr lang="en-US" sz="1400" dirty="0">
                <a:latin typeface="Avenir Next Regular"/>
                <a:cs typeface="Avenir Next Regular"/>
              </a:rPr>
              <a:t> de </a:t>
            </a:r>
            <a:r>
              <a:rPr lang="en-US" sz="1400" dirty="0" err="1">
                <a:latin typeface="Avenir Next Regular"/>
                <a:cs typeface="Avenir Next Regular"/>
              </a:rPr>
              <a:t>publicación</a:t>
            </a:r>
            <a:r>
              <a:rPr lang="en-US" sz="1400" dirty="0">
                <a:latin typeface="Avenir Next Regular"/>
                <a:cs typeface="Avenir Next Regular"/>
              </a:rPr>
              <a:t> y </a:t>
            </a:r>
            <a:r>
              <a:rPr lang="en-US" sz="1400" dirty="0" err="1">
                <a:latin typeface="Avenir Next Regular"/>
                <a:cs typeface="Avenir Next Regular"/>
              </a:rPr>
              <a:t>versionado</a:t>
            </a:r>
            <a:r>
              <a:rPr lang="en-US" sz="1400" dirty="0">
                <a:latin typeface="Avenir Next Regular"/>
                <a:cs typeface="Avenir Next Regular"/>
              </a:rPr>
              <a:t>.</a:t>
            </a:r>
          </a:p>
          <a:p>
            <a:pPr marL="514271" lvl="1" indent="-171450">
              <a:buClr>
                <a:srgbClr val="F36F2F"/>
              </a:buClr>
              <a:buFont typeface="Wingdings" pitchFamily="2" charset="2"/>
              <a:buChar char="§"/>
            </a:pPr>
            <a:r>
              <a:rPr lang="en-US" sz="1400" dirty="0" err="1">
                <a:latin typeface="Avenir Next Regular"/>
                <a:cs typeface="Avenir Next Regular"/>
              </a:rPr>
              <a:t>Almacenamiento</a:t>
            </a:r>
            <a:r>
              <a:rPr lang="en-US" sz="1400" dirty="0">
                <a:latin typeface="Avenir Next Regular"/>
                <a:cs typeface="Avenir Next Regular"/>
              </a:rPr>
              <a:t> </a:t>
            </a:r>
            <a:r>
              <a:rPr lang="en-US" sz="1400" dirty="0" err="1">
                <a:latin typeface="Avenir Next Regular"/>
                <a:cs typeface="Avenir Next Regular"/>
              </a:rPr>
              <a:t>en</a:t>
            </a:r>
            <a:r>
              <a:rPr lang="en-US" sz="1400" dirty="0">
                <a:latin typeface="Avenir Next Regular"/>
                <a:cs typeface="Avenir Next Regular"/>
              </a:rPr>
              <a:t> </a:t>
            </a:r>
            <a:r>
              <a:rPr lang="en-US" sz="1400" dirty="0" err="1">
                <a:latin typeface="Avenir Next Regular"/>
                <a:cs typeface="Avenir Next Regular"/>
              </a:rPr>
              <a:t>archivos</a:t>
            </a:r>
            <a:endParaRPr lang="en-US" sz="1400" dirty="0">
              <a:latin typeface="Avenir Next Regular"/>
              <a:cs typeface="Avenir Next Regular"/>
            </a:endParaRPr>
          </a:p>
          <a:p>
            <a:pPr marL="514271" lvl="1" indent="-171450">
              <a:buClr>
                <a:srgbClr val="F36F2F"/>
              </a:buClr>
              <a:buFont typeface="Wingdings" pitchFamily="2" charset="2"/>
              <a:buChar char="§"/>
            </a:pPr>
            <a:r>
              <a:rPr lang="en-US" sz="1400" dirty="0" err="1">
                <a:latin typeface="Avenir Next Regular"/>
                <a:cs typeface="Avenir Next Regular"/>
              </a:rPr>
              <a:t>Publicación</a:t>
            </a:r>
            <a:r>
              <a:rPr lang="en-US" sz="1400" dirty="0">
                <a:latin typeface="Avenir Next Regular"/>
                <a:cs typeface="Avenir Next Regular"/>
              </a:rPr>
              <a:t> a </a:t>
            </a:r>
            <a:r>
              <a:rPr lang="en-US" sz="1400" dirty="0" err="1">
                <a:latin typeface="Avenir Next Regular"/>
                <a:cs typeface="Avenir Next Regular"/>
              </a:rPr>
              <a:t>Catálogo</a:t>
            </a:r>
            <a:endParaRPr lang="en-US" sz="1400" dirty="0">
              <a:latin typeface="Avenir Next Regular"/>
              <a:cs typeface="Avenir Next Regular"/>
            </a:endParaRPr>
          </a:p>
          <a:p>
            <a:pPr marL="514271" lvl="1" indent="-171450">
              <a:buClr>
                <a:srgbClr val="F36F2F"/>
              </a:buClr>
              <a:buFont typeface="Wingdings" pitchFamily="2" charset="2"/>
              <a:buChar char="§"/>
            </a:pPr>
            <a:r>
              <a:rPr lang="en-US" sz="1400" dirty="0" err="1">
                <a:latin typeface="Avenir Next Regular"/>
                <a:cs typeface="Avenir Next Regular"/>
              </a:rPr>
              <a:t>Versionado</a:t>
            </a:r>
            <a:endParaRPr lang="en-US" sz="1400" dirty="0">
              <a:latin typeface="Avenir Next Regular"/>
              <a:cs typeface="Avenir Next Regular"/>
            </a:endParaRPr>
          </a:p>
          <a:p>
            <a:pPr marL="171450" indent="-171450">
              <a:buClr>
                <a:srgbClr val="F36F2F"/>
              </a:buClr>
              <a:buFont typeface="Wingdings" pitchFamily="2" charset="2"/>
              <a:buChar char="§"/>
            </a:pPr>
            <a:r>
              <a:rPr lang="en-US" sz="1400" dirty="0" err="1">
                <a:latin typeface="Avenir Next Regular"/>
                <a:cs typeface="Avenir Next Regular"/>
              </a:rPr>
              <a:t>Disponibles</a:t>
            </a:r>
            <a:r>
              <a:rPr lang="en-US" sz="1400" dirty="0">
                <a:latin typeface="Avenir Next Regular"/>
                <a:cs typeface="Avenir Next Regular"/>
              </a:rPr>
              <a:t> para ser </a:t>
            </a:r>
            <a:r>
              <a:rPr lang="en-US" sz="1400" dirty="0" err="1">
                <a:latin typeface="Avenir Next Regular"/>
                <a:cs typeface="Avenir Next Regular"/>
              </a:rPr>
              <a:t>visualizados</a:t>
            </a:r>
            <a:r>
              <a:rPr lang="en-US" sz="1400" dirty="0">
                <a:latin typeface="Avenir Next Regular"/>
                <a:cs typeface="Avenir Next Regular"/>
              </a:rPr>
              <a:t> </a:t>
            </a:r>
            <a:r>
              <a:rPr lang="en-US" sz="1400" dirty="0" err="1">
                <a:latin typeface="Avenir Next Regular"/>
                <a:cs typeface="Avenir Next Regular"/>
              </a:rPr>
              <a:t>en</a:t>
            </a:r>
            <a:r>
              <a:rPr lang="en-US" sz="1400" dirty="0">
                <a:latin typeface="Avenir Next Regular"/>
                <a:cs typeface="Avenir Next Regular"/>
              </a:rPr>
              <a:t> </a:t>
            </a:r>
            <a:r>
              <a:rPr lang="en-US" sz="1400" dirty="0" err="1">
                <a:latin typeface="Avenir Next Regular"/>
                <a:cs typeface="Avenir Next Regular"/>
              </a:rPr>
              <a:t>cualquier</a:t>
            </a:r>
            <a:r>
              <a:rPr lang="en-US" sz="1400" dirty="0">
                <a:latin typeface="Avenir Next Regular"/>
                <a:cs typeface="Avenir Next Regular"/>
              </a:rPr>
              <a:t> </a:t>
            </a:r>
            <a:r>
              <a:rPr lang="en-US" sz="1400" dirty="0" err="1">
                <a:latin typeface="Avenir Next Regular"/>
                <a:cs typeface="Avenir Next Regular"/>
              </a:rPr>
              <a:t>página</a:t>
            </a:r>
            <a:r>
              <a:rPr lang="en-US" sz="1400" dirty="0">
                <a:latin typeface="Avenir Next Regular"/>
                <a:cs typeface="Avenir Next Regular"/>
              </a:rPr>
              <a:t> de BIZUIT Dashboard.</a:t>
            </a:r>
          </a:p>
          <a:p>
            <a:pPr marL="171450" indent="-171450">
              <a:buClr>
                <a:srgbClr val="F36F2F"/>
              </a:buClr>
              <a:buFont typeface="Wingdings" pitchFamily="2" charset="2"/>
              <a:buChar char="§"/>
            </a:pPr>
            <a:r>
              <a:rPr lang="en-US" sz="1400" dirty="0" err="1">
                <a:latin typeface="Avenir Next Regular"/>
                <a:cs typeface="Avenir Next Regular"/>
              </a:rPr>
              <a:t>Casos</a:t>
            </a:r>
            <a:r>
              <a:rPr lang="en-US" sz="1400" dirty="0">
                <a:latin typeface="Avenir Next Regular"/>
                <a:cs typeface="Avenir Next Regular"/>
              </a:rPr>
              <a:t> de </a:t>
            </a:r>
            <a:r>
              <a:rPr lang="en-US" sz="1400" dirty="0" err="1">
                <a:latin typeface="Avenir Next Regular"/>
                <a:cs typeface="Avenir Next Regular"/>
              </a:rPr>
              <a:t>uso</a:t>
            </a:r>
            <a:r>
              <a:rPr lang="en-US" sz="1400" dirty="0">
                <a:latin typeface="Avenir Next Regular"/>
                <a:cs typeface="Avenir Next Regular"/>
              </a:rPr>
              <a:t>:</a:t>
            </a:r>
          </a:p>
          <a:p>
            <a:pPr marL="514271" lvl="1" indent="-171450">
              <a:buClr>
                <a:srgbClr val="F36F2F"/>
              </a:buClr>
              <a:buFont typeface="Wingdings" pitchFamily="2" charset="2"/>
              <a:buChar char="§"/>
            </a:pPr>
            <a:r>
              <a:rPr lang="en-US" sz="1400" dirty="0" err="1">
                <a:latin typeface="Avenir Next Regular"/>
                <a:cs typeface="Avenir Next Regular"/>
              </a:rPr>
              <a:t>Iniciar</a:t>
            </a:r>
            <a:r>
              <a:rPr lang="en-US" sz="1400" dirty="0">
                <a:latin typeface="Avenir Next Regular"/>
                <a:cs typeface="Avenir Next Regular"/>
              </a:rPr>
              <a:t> un </a:t>
            </a:r>
            <a:r>
              <a:rPr lang="en-US" sz="1400" dirty="0" err="1">
                <a:latin typeface="Avenir Next Regular"/>
                <a:cs typeface="Avenir Next Regular"/>
              </a:rPr>
              <a:t>proceso</a:t>
            </a:r>
            <a:r>
              <a:rPr lang="en-US" sz="1400" dirty="0">
                <a:latin typeface="Avenir Next Regular"/>
                <a:cs typeface="Avenir Next Regular"/>
              </a:rPr>
              <a:t> por </a:t>
            </a:r>
            <a:r>
              <a:rPr lang="en-US" sz="1400" dirty="0" err="1">
                <a:latin typeface="Avenir Next Regular"/>
                <a:cs typeface="Avenir Next Regular"/>
              </a:rPr>
              <a:t>fuera</a:t>
            </a:r>
            <a:r>
              <a:rPr lang="en-US" sz="1400" dirty="0">
                <a:latin typeface="Avenir Next Regular"/>
                <a:cs typeface="Avenir Next Regular"/>
              </a:rPr>
              <a:t> de la </a:t>
            </a:r>
            <a:r>
              <a:rPr lang="en-US" sz="1400" dirty="0" err="1">
                <a:latin typeface="Avenir Next Regular"/>
                <a:cs typeface="Avenir Next Regular"/>
              </a:rPr>
              <a:t>bandeja</a:t>
            </a:r>
            <a:r>
              <a:rPr lang="en-US" sz="1400" dirty="0">
                <a:latin typeface="Avenir Next Regular"/>
                <a:cs typeface="Avenir Next Regular"/>
              </a:rPr>
              <a:t> de </a:t>
            </a:r>
            <a:r>
              <a:rPr lang="en-US" sz="1400" dirty="0" err="1">
                <a:latin typeface="Avenir Next Regular"/>
                <a:cs typeface="Avenir Next Regular"/>
              </a:rPr>
              <a:t>tareas</a:t>
            </a:r>
            <a:r>
              <a:rPr lang="en-US" sz="1400" dirty="0">
                <a:latin typeface="Avenir Next Regular"/>
                <a:cs typeface="Avenir Next Regular"/>
              </a:rPr>
              <a:t>.</a:t>
            </a:r>
          </a:p>
          <a:p>
            <a:pPr marL="514271" lvl="1" indent="-171450">
              <a:buClr>
                <a:srgbClr val="F36F2F"/>
              </a:buClr>
              <a:buFont typeface="Wingdings" pitchFamily="2" charset="2"/>
              <a:buChar char="§"/>
            </a:pPr>
            <a:r>
              <a:rPr lang="en-US" sz="1400" dirty="0" err="1">
                <a:latin typeface="Avenir Next Regular"/>
                <a:cs typeface="Avenir Next Regular"/>
              </a:rPr>
              <a:t>Presentar</a:t>
            </a:r>
            <a:r>
              <a:rPr lang="en-US" sz="1400" dirty="0">
                <a:latin typeface="Avenir Next Regular"/>
                <a:cs typeface="Avenir Next Regular"/>
              </a:rPr>
              <a:t> </a:t>
            </a:r>
            <a:r>
              <a:rPr lang="en-US" sz="1400" dirty="0" err="1">
                <a:latin typeface="Avenir Next Regular"/>
                <a:cs typeface="Avenir Next Regular"/>
              </a:rPr>
              <a:t>formularios</a:t>
            </a:r>
            <a:r>
              <a:rPr lang="en-US" sz="1400" dirty="0">
                <a:latin typeface="Avenir Next Regular"/>
                <a:cs typeface="Avenir Next Regular"/>
              </a:rPr>
              <a:t> de </a:t>
            </a:r>
            <a:r>
              <a:rPr lang="en-US" sz="1400" dirty="0" err="1">
                <a:latin typeface="Avenir Next Regular"/>
                <a:cs typeface="Avenir Next Regular"/>
              </a:rPr>
              <a:t>ingreso</a:t>
            </a:r>
            <a:r>
              <a:rPr lang="en-US" sz="1400" dirty="0">
                <a:latin typeface="Avenir Next Regular"/>
                <a:cs typeface="Avenir Next Regular"/>
              </a:rPr>
              <a:t> de </a:t>
            </a:r>
            <a:r>
              <a:rPr lang="en-US" sz="1400" dirty="0" err="1">
                <a:latin typeface="Avenir Next Regular"/>
                <a:cs typeface="Avenir Next Regular"/>
              </a:rPr>
              <a:t>datos</a:t>
            </a:r>
            <a:r>
              <a:rPr lang="en-US" sz="1400" dirty="0">
                <a:latin typeface="Avenir Next Regular"/>
                <a:cs typeface="Avenir Next Regular"/>
              </a:rPr>
              <a:t> </a:t>
            </a:r>
            <a:r>
              <a:rPr lang="en-US" sz="1400" dirty="0" err="1">
                <a:latin typeface="Avenir Next Regular"/>
                <a:cs typeface="Avenir Next Regular"/>
              </a:rPr>
              <a:t>en</a:t>
            </a:r>
            <a:r>
              <a:rPr lang="en-US" sz="1400" dirty="0">
                <a:latin typeface="Avenir Next Regular"/>
                <a:cs typeface="Avenir Next Regular"/>
              </a:rPr>
              <a:t> </a:t>
            </a:r>
            <a:r>
              <a:rPr lang="en-US" sz="1400" dirty="0" err="1">
                <a:latin typeface="Avenir Next Regular"/>
                <a:cs typeface="Avenir Next Regular"/>
              </a:rPr>
              <a:t>cualquier</a:t>
            </a:r>
            <a:r>
              <a:rPr lang="en-US" sz="1400" dirty="0">
                <a:latin typeface="Avenir Next Regular"/>
                <a:cs typeface="Avenir Next Regular"/>
              </a:rPr>
              <a:t> </a:t>
            </a:r>
            <a:r>
              <a:rPr lang="en-US" sz="1400" dirty="0" err="1">
                <a:latin typeface="Avenir Next Regular"/>
                <a:cs typeface="Avenir Next Regular"/>
              </a:rPr>
              <a:t>página</a:t>
            </a:r>
            <a:r>
              <a:rPr lang="en-US" sz="1400" dirty="0">
                <a:latin typeface="Avenir Next Regular"/>
                <a:cs typeface="Avenir Next Regular"/>
              </a:rPr>
              <a:t>.</a:t>
            </a:r>
          </a:p>
          <a:p>
            <a:pPr marL="514271" lvl="1" indent="-171450">
              <a:buClr>
                <a:srgbClr val="F36F2F"/>
              </a:buClr>
              <a:buFont typeface="Wingdings" pitchFamily="2" charset="2"/>
              <a:buChar char="§"/>
            </a:pPr>
            <a:r>
              <a:rPr lang="en-US" sz="1400" dirty="0" err="1">
                <a:latin typeface="Avenir Next Regular"/>
                <a:cs typeface="Avenir Next Regular"/>
              </a:rPr>
              <a:t>Realizar</a:t>
            </a:r>
            <a:r>
              <a:rPr lang="en-US" sz="1400" dirty="0">
                <a:latin typeface="Avenir Next Regular"/>
                <a:cs typeface="Avenir Next Regular"/>
              </a:rPr>
              <a:t> </a:t>
            </a:r>
            <a:r>
              <a:rPr lang="en-US" sz="1400" dirty="0" err="1">
                <a:latin typeface="Avenir Next Regular"/>
                <a:cs typeface="Avenir Next Regular"/>
              </a:rPr>
              <a:t>formularios</a:t>
            </a:r>
            <a:r>
              <a:rPr lang="en-US" sz="1400" dirty="0">
                <a:latin typeface="Avenir Next Regular"/>
                <a:cs typeface="Avenir Next Regular"/>
              </a:rPr>
              <a:t> de </a:t>
            </a:r>
            <a:r>
              <a:rPr lang="en-US" sz="1400" dirty="0" err="1">
                <a:latin typeface="Avenir Next Regular"/>
                <a:cs typeface="Avenir Next Regular"/>
              </a:rPr>
              <a:t>consultas</a:t>
            </a:r>
            <a:r>
              <a:rPr lang="en-US" sz="1400" dirty="0">
                <a:latin typeface="Avenir Next Regular"/>
                <a:cs typeface="Avenir Next Regular"/>
              </a:rPr>
              <a:t> a </a:t>
            </a:r>
            <a:r>
              <a:rPr lang="en-US" sz="1400" dirty="0" err="1">
                <a:latin typeface="Avenir Next Regular"/>
                <a:cs typeface="Avenir Next Regular"/>
              </a:rPr>
              <a:t>través</a:t>
            </a:r>
            <a:r>
              <a:rPr lang="en-US" sz="1400" dirty="0">
                <a:latin typeface="Avenir Next Regular"/>
                <a:cs typeface="Avenir Next Regular"/>
              </a:rPr>
              <a:t> de Fuentes de </a:t>
            </a:r>
            <a:r>
              <a:rPr lang="en-US" sz="1400" dirty="0" err="1">
                <a:latin typeface="Avenir Next Regular"/>
                <a:cs typeface="Avenir Next Regular"/>
              </a:rPr>
              <a:t>Datos</a:t>
            </a:r>
            <a:r>
              <a:rPr lang="en-US" sz="1400" dirty="0">
                <a:latin typeface="Avenir Next Regular"/>
                <a:cs typeface="Avenir Next Regular"/>
              </a:rPr>
              <a:t> </a:t>
            </a:r>
            <a:r>
              <a:rPr lang="en-US" sz="1400" dirty="0" err="1">
                <a:latin typeface="Avenir Next Regular"/>
                <a:cs typeface="Avenir Next Regular"/>
              </a:rPr>
              <a:t>Secundarias</a:t>
            </a:r>
            <a:r>
              <a:rPr lang="en-US" sz="1400" dirty="0">
                <a:latin typeface="Avenir Next Regular"/>
                <a:cs typeface="Avenir Next Regular"/>
              </a:rPr>
              <a:t>.</a:t>
            </a:r>
          </a:p>
          <a:p>
            <a:pPr marL="514271" lvl="1" indent="-171450">
              <a:buClr>
                <a:srgbClr val="F36F2F"/>
              </a:buClr>
              <a:buFont typeface="Wingdings" pitchFamily="2" charset="2"/>
              <a:buChar char="§"/>
            </a:pPr>
            <a:endParaRPr lang="en-US" sz="1400" dirty="0">
              <a:latin typeface="Avenir Next Regular"/>
              <a:cs typeface="Avenir Next Regular"/>
            </a:endParaRPr>
          </a:p>
          <a:p>
            <a:pPr lvl="1">
              <a:buClr>
                <a:srgbClr val="F36F2F"/>
              </a:buClr>
            </a:pPr>
            <a:endParaRPr lang="en-US" sz="1400" dirty="0">
              <a:latin typeface="Avenir Next Regular"/>
              <a:cs typeface="Avenir Next Regular"/>
            </a:endParaRPr>
          </a:p>
          <a:p>
            <a:endParaRPr lang="en-US" sz="1400" dirty="0">
              <a:latin typeface="Avenir Next Regular"/>
              <a:cs typeface="Avenir Next Regular"/>
            </a:endParaRPr>
          </a:p>
        </p:txBody>
      </p:sp>
    </p:spTree>
    <p:extLst>
      <p:ext uri="{BB962C8B-B14F-4D97-AF65-F5344CB8AC3E}">
        <p14:creationId xmlns:p14="http://schemas.microsoft.com/office/powerpoint/2010/main" val="223475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838209" y="209550"/>
            <a:ext cx="7427119" cy="459424"/>
          </a:xfrm>
        </p:spPr>
        <p:txBody>
          <a:bodyPr/>
          <a:lstStyle/>
          <a:p>
            <a:r>
              <a:rPr lang="en-US" dirty="0" err="1">
                <a:latin typeface="Avenir Next Regular"/>
                <a:cs typeface="Avenir Next Regular"/>
              </a:rPr>
              <a:t>Conectores</a:t>
            </a:r>
            <a:r>
              <a:rPr lang="en-US" dirty="0">
                <a:latin typeface="Avenir Next Regular"/>
                <a:cs typeface="Avenir Next Regular"/>
              </a:rPr>
              <a:t> </a:t>
            </a:r>
            <a:r>
              <a:rPr lang="en-US" dirty="0" err="1">
                <a:latin typeface="Avenir Next Regular"/>
                <a:cs typeface="Avenir Next Regular"/>
              </a:rPr>
              <a:t>Independientes</a:t>
            </a:r>
            <a:endParaRPr lang="en-US" dirty="0">
              <a:latin typeface="Avenir Next Regular"/>
              <a:cs typeface="Avenir Next Regular"/>
            </a:endParaRPr>
          </a:p>
        </p:txBody>
      </p:sp>
      <p:sp>
        <p:nvSpPr>
          <p:cNvPr id="4" name="Text Placeholder 3"/>
          <p:cNvSpPr>
            <a:spLocks noGrp="1"/>
          </p:cNvSpPr>
          <p:nvPr>
            <p:ph type="body" sz="quarter" idx="17"/>
          </p:nvPr>
        </p:nvSpPr>
        <p:spPr>
          <a:xfrm>
            <a:off x="685800" y="742950"/>
            <a:ext cx="8000999" cy="459424"/>
          </a:xfrm>
        </p:spPr>
        <p:txBody>
          <a:bodyPr>
            <a:noAutofit/>
          </a:bodyPr>
          <a:lstStyle/>
          <a:p>
            <a:r>
              <a:rPr lang="en-US" sz="1100" dirty="0">
                <a:solidFill>
                  <a:schemeClr val="tx1">
                    <a:lumMod val="50000"/>
                    <a:lumOff val="50000"/>
                  </a:schemeClr>
                </a:solidFill>
                <a:latin typeface="Avenir Next Regular"/>
                <a:cs typeface="Avenir Next Regular"/>
              </a:rPr>
              <a:t>Un </a:t>
            </a:r>
            <a:r>
              <a:rPr lang="en-US" sz="1100" dirty="0" err="1">
                <a:solidFill>
                  <a:schemeClr val="tx1">
                    <a:lumMod val="50000"/>
                    <a:lumOff val="50000"/>
                  </a:schemeClr>
                </a:solidFill>
                <a:latin typeface="Avenir Next Regular"/>
                <a:cs typeface="Avenir Next Regular"/>
              </a:rPr>
              <a:t>conector</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independiente</a:t>
            </a:r>
            <a:r>
              <a:rPr lang="en-US" sz="1100" dirty="0">
                <a:solidFill>
                  <a:schemeClr val="tx1">
                    <a:lumMod val="50000"/>
                    <a:lumOff val="50000"/>
                  </a:schemeClr>
                </a:solidFill>
                <a:latin typeface="Avenir Next Regular"/>
                <a:cs typeface="Avenir Next Regular"/>
              </a:rPr>
              <a:t> es un </a:t>
            </a:r>
            <a:r>
              <a:rPr lang="en-US" sz="1100" dirty="0" err="1">
                <a:solidFill>
                  <a:schemeClr val="tx1">
                    <a:lumMod val="50000"/>
                    <a:lumOff val="50000"/>
                  </a:schemeClr>
                </a:solidFill>
                <a:latin typeface="Avenir Next Regular"/>
                <a:cs typeface="Avenir Next Regular"/>
              </a:rPr>
              <a:t>conector</a:t>
            </a:r>
            <a:r>
              <a:rPr lang="en-US" sz="1100" dirty="0">
                <a:solidFill>
                  <a:schemeClr val="tx1">
                    <a:lumMod val="50000"/>
                    <a:lumOff val="50000"/>
                  </a:schemeClr>
                </a:solidFill>
                <a:latin typeface="Avenir Next Regular"/>
                <a:cs typeface="Avenir Next Regular"/>
              </a:rPr>
              <a:t> de </a:t>
            </a:r>
            <a:r>
              <a:rPr lang="en-US" sz="1100" dirty="0" err="1">
                <a:solidFill>
                  <a:schemeClr val="tx1">
                    <a:lumMod val="50000"/>
                    <a:lumOff val="50000"/>
                  </a:schemeClr>
                </a:solidFill>
                <a:latin typeface="Avenir Next Regular"/>
                <a:cs typeface="Avenir Next Regular"/>
              </a:rPr>
              <a:t>tipo</a:t>
            </a:r>
            <a:r>
              <a:rPr lang="en-US" sz="1100" dirty="0">
                <a:solidFill>
                  <a:schemeClr val="tx1">
                    <a:lumMod val="50000"/>
                    <a:lumOff val="50000"/>
                  </a:schemeClr>
                </a:solidFill>
                <a:latin typeface="Avenir Next Regular"/>
                <a:cs typeface="Avenir Next Regular"/>
              </a:rPr>
              <a:t> BIZUIT Designed que </a:t>
            </a:r>
            <a:r>
              <a:rPr lang="en-US" sz="1100" dirty="0" err="1">
                <a:solidFill>
                  <a:schemeClr val="tx1">
                    <a:lumMod val="50000"/>
                    <a:lumOff val="50000"/>
                  </a:schemeClr>
                </a:solidFill>
                <a:latin typeface="Avenir Next Regular"/>
                <a:cs typeface="Avenir Next Regular"/>
              </a:rPr>
              <a:t>permite</a:t>
            </a:r>
            <a:r>
              <a:rPr lang="en-US" sz="1100" dirty="0">
                <a:solidFill>
                  <a:schemeClr val="tx1">
                    <a:lumMod val="50000"/>
                    <a:lumOff val="50000"/>
                  </a:schemeClr>
                </a:solidFill>
                <a:latin typeface="Avenir Next Regular"/>
                <a:cs typeface="Avenir Next Regular"/>
              </a:rPr>
              <a:t> a un </a:t>
            </a:r>
            <a:r>
              <a:rPr lang="en-US" sz="1100" dirty="0" err="1">
                <a:solidFill>
                  <a:schemeClr val="tx1">
                    <a:lumMod val="50000"/>
                    <a:lumOff val="50000"/>
                  </a:schemeClr>
                </a:solidFill>
                <a:latin typeface="Avenir Next Regular"/>
                <a:cs typeface="Avenir Next Regular"/>
              </a:rPr>
              <a:t>usuario</a:t>
            </a:r>
            <a:r>
              <a:rPr lang="en-US" sz="1100" dirty="0">
                <a:solidFill>
                  <a:schemeClr val="tx1">
                    <a:lumMod val="50000"/>
                    <a:lumOff val="50000"/>
                  </a:schemeClr>
                </a:solidFill>
                <a:latin typeface="Avenir Next Regular"/>
                <a:cs typeface="Avenir Next Regular"/>
              </a:rPr>
              <a:t> final </a:t>
            </a:r>
            <a:r>
              <a:rPr lang="en-US" sz="1100" dirty="0" err="1">
                <a:solidFill>
                  <a:schemeClr val="tx1">
                    <a:lumMod val="50000"/>
                    <a:lumOff val="50000"/>
                  </a:schemeClr>
                </a:solidFill>
                <a:latin typeface="Avenir Next Regular"/>
                <a:cs typeface="Avenir Next Regular"/>
              </a:rPr>
              <a:t>interactuar</a:t>
            </a:r>
            <a:r>
              <a:rPr lang="en-US" sz="1100" dirty="0">
                <a:solidFill>
                  <a:schemeClr val="tx1">
                    <a:lumMod val="50000"/>
                    <a:lumOff val="50000"/>
                  </a:schemeClr>
                </a:solidFill>
                <a:latin typeface="Avenir Next Regular"/>
                <a:cs typeface="Avenir Next Regular"/>
              </a:rPr>
              <a:t> con el </a:t>
            </a:r>
            <a:r>
              <a:rPr lang="en-US" sz="1100" dirty="0" err="1">
                <a:solidFill>
                  <a:schemeClr val="tx1">
                    <a:lumMod val="50000"/>
                    <a:lumOff val="50000"/>
                  </a:schemeClr>
                </a:solidFill>
                <a:latin typeface="Avenir Next Regular"/>
                <a:cs typeface="Avenir Next Regular"/>
              </a:rPr>
              <a:t>conector</a:t>
            </a:r>
            <a:r>
              <a:rPr lang="en-US" sz="1100" dirty="0">
                <a:solidFill>
                  <a:schemeClr val="tx1">
                    <a:lumMod val="50000"/>
                    <a:lumOff val="50000"/>
                  </a:schemeClr>
                </a:solidFill>
                <a:latin typeface="Avenir Next Regular"/>
                <a:cs typeface="Avenir Next Regular"/>
              </a:rPr>
              <a:t> sin que </a:t>
            </a:r>
            <a:r>
              <a:rPr lang="en-US" sz="1100" dirty="0" err="1">
                <a:solidFill>
                  <a:schemeClr val="tx1">
                    <a:lumMod val="50000"/>
                    <a:lumOff val="50000"/>
                  </a:schemeClr>
                </a:solidFill>
                <a:latin typeface="Avenir Next Regular"/>
                <a:cs typeface="Avenir Next Regular"/>
              </a:rPr>
              <a:t>éste</a:t>
            </a:r>
            <a:r>
              <a:rPr lang="en-US" sz="1100" dirty="0">
                <a:solidFill>
                  <a:schemeClr val="tx1">
                    <a:lumMod val="50000"/>
                    <a:lumOff val="50000"/>
                  </a:schemeClr>
                </a:solidFill>
                <a:latin typeface="Avenir Next Regular"/>
                <a:cs typeface="Avenir Next Regular"/>
              </a:rPr>
              <a:t> se </a:t>
            </a:r>
            <a:r>
              <a:rPr lang="en-US" sz="1100" dirty="0" err="1">
                <a:solidFill>
                  <a:schemeClr val="tx1">
                    <a:lumMod val="50000"/>
                    <a:lumOff val="50000"/>
                  </a:schemeClr>
                </a:solidFill>
                <a:latin typeface="Avenir Next Regular"/>
                <a:cs typeface="Avenir Next Regular"/>
              </a:rPr>
              <a:t>encuentre</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necesariamente</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asociado</a:t>
            </a:r>
            <a:r>
              <a:rPr lang="en-US" sz="1100" dirty="0">
                <a:solidFill>
                  <a:schemeClr val="tx1">
                    <a:lumMod val="50000"/>
                    <a:lumOff val="50000"/>
                  </a:schemeClr>
                </a:solidFill>
                <a:latin typeface="Avenir Next Regular"/>
                <a:cs typeface="Avenir Next Regular"/>
              </a:rPr>
              <a:t> a un </a:t>
            </a:r>
            <a:r>
              <a:rPr lang="en-US" sz="1100" dirty="0" err="1">
                <a:solidFill>
                  <a:schemeClr val="tx1">
                    <a:lumMod val="50000"/>
                    <a:lumOff val="50000"/>
                  </a:schemeClr>
                </a:solidFill>
                <a:latin typeface="Avenir Next Regular"/>
                <a:cs typeface="Avenir Next Regular"/>
              </a:rPr>
              <a:t>proceso</a:t>
            </a:r>
            <a:r>
              <a:rPr lang="en-US" sz="1100" dirty="0">
                <a:solidFill>
                  <a:schemeClr val="tx1">
                    <a:lumMod val="50000"/>
                    <a:lumOff val="50000"/>
                  </a:schemeClr>
                </a:solidFill>
                <a:latin typeface="Avenir Next Regular"/>
                <a:cs typeface="Avenir Next Regular"/>
              </a:rPr>
              <a:t>.</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34</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6" name="Text Placeholder 58">
            <a:extLst>
              <a:ext uri="{FF2B5EF4-FFF2-40B4-BE49-F238E27FC236}">
                <a16:creationId xmlns:a16="http://schemas.microsoft.com/office/drawing/2014/main" id="{FC25FE90-8312-9145-9ADC-D8BC682F467F}"/>
              </a:ext>
            </a:extLst>
          </p:cNvPr>
          <p:cNvSpPr txBox="1">
            <a:spLocks/>
          </p:cNvSpPr>
          <p:nvPr/>
        </p:nvSpPr>
        <p:spPr>
          <a:xfrm>
            <a:off x="685799" y="1421572"/>
            <a:ext cx="3505201" cy="3237922"/>
          </a:xfrm>
          <a:prstGeom prst="rect">
            <a:avLst/>
          </a:prstGeom>
        </p:spPr>
        <p:txBody>
          <a:bodyPr vert="horz" lIns="68567" tIns="34289" rIns="68567" bIns="34289" rtlCol="0">
            <a:normAutofit/>
          </a:bodyPr>
          <a:lstStyle>
            <a:lvl1pPr marL="0" indent="0" algn="l" defTabSz="685647"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171450" indent="-171450">
              <a:buClr>
                <a:srgbClr val="F36F2F"/>
              </a:buClr>
              <a:buFont typeface="Wingdings" pitchFamily="2" charset="2"/>
              <a:buChar char="§"/>
            </a:pPr>
            <a:r>
              <a:rPr lang="en-US" sz="1400" dirty="0" err="1">
                <a:latin typeface="Avenir Next Regular"/>
                <a:cs typeface="Avenir Next Regular"/>
              </a:rPr>
              <a:t>Publicación</a:t>
            </a:r>
            <a:r>
              <a:rPr lang="en-US" sz="1400" dirty="0">
                <a:latin typeface="Avenir Next Regular"/>
                <a:cs typeface="Avenir Next Regular"/>
              </a:rPr>
              <a:t> y </a:t>
            </a:r>
            <a:r>
              <a:rPr lang="en-US" sz="1400" dirty="0" err="1">
                <a:latin typeface="Avenir Next Regular"/>
                <a:cs typeface="Avenir Next Regular"/>
              </a:rPr>
              <a:t>versionado</a:t>
            </a:r>
            <a:r>
              <a:rPr lang="en-US" sz="1400" dirty="0">
                <a:latin typeface="Avenir Next Regular"/>
                <a:cs typeface="Avenir Next Regular"/>
              </a:rPr>
              <a:t>:</a:t>
            </a:r>
          </a:p>
          <a:p>
            <a:pPr marL="171450" indent="-171450">
              <a:buClr>
                <a:srgbClr val="F36F2F"/>
              </a:buClr>
              <a:buFont typeface="Wingdings" pitchFamily="2" charset="2"/>
              <a:buChar char="§"/>
            </a:pPr>
            <a:endParaRPr lang="en-US" sz="1400" dirty="0">
              <a:latin typeface="Avenir Next Regular"/>
              <a:cs typeface="Avenir Next Regular"/>
            </a:endParaRPr>
          </a:p>
          <a:p>
            <a:pPr marL="171450" indent="-171450">
              <a:buClr>
                <a:srgbClr val="F36F2F"/>
              </a:buClr>
              <a:buFont typeface="Wingdings" pitchFamily="2" charset="2"/>
              <a:buChar char="§"/>
            </a:pPr>
            <a:endParaRPr lang="en-US" sz="1400" dirty="0">
              <a:latin typeface="Avenir Next Regular"/>
              <a:cs typeface="Avenir Next Regular"/>
            </a:endParaRPr>
          </a:p>
          <a:p>
            <a:pPr marL="171450" indent="-171450">
              <a:buClr>
                <a:srgbClr val="F36F2F"/>
              </a:buClr>
              <a:buFont typeface="Wingdings" pitchFamily="2" charset="2"/>
              <a:buChar char="§"/>
            </a:pPr>
            <a:endParaRPr lang="en-US" sz="1400" dirty="0">
              <a:latin typeface="Avenir Next Regular"/>
              <a:cs typeface="Avenir Next Regular"/>
            </a:endParaRPr>
          </a:p>
          <a:p>
            <a:pPr>
              <a:buClr>
                <a:srgbClr val="F36F2F"/>
              </a:buClr>
            </a:pPr>
            <a:endParaRPr lang="en-US" sz="1400" dirty="0">
              <a:latin typeface="Avenir Next Regular"/>
              <a:cs typeface="Avenir Next Regular"/>
            </a:endParaRPr>
          </a:p>
          <a:p>
            <a:pPr>
              <a:buClr>
                <a:srgbClr val="F36F2F"/>
              </a:buClr>
            </a:pPr>
            <a:endParaRPr lang="en-US" sz="1400" dirty="0">
              <a:latin typeface="Avenir Next Regular"/>
              <a:cs typeface="Avenir Next Regular"/>
            </a:endParaRPr>
          </a:p>
          <a:p>
            <a:pPr marL="514271" lvl="1" indent="-171450">
              <a:buClr>
                <a:srgbClr val="F36F2F"/>
              </a:buClr>
              <a:buFont typeface="Wingdings" pitchFamily="2" charset="2"/>
              <a:buChar char="§"/>
            </a:pPr>
            <a:endParaRPr lang="en-US" sz="1400" dirty="0">
              <a:latin typeface="Avenir Next Regular"/>
              <a:cs typeface="Avenir Next Regular"/>
            </a:endParaRPr>
          </a:p>
          <a:p>
            <a:pPr lvl="1">
              <a:buClr>
                <a:srgbClr val="F36F2F"/>
              </a:buClr>
            </a:pPr>
            <a:endParaRPr lang="en-US" sz="1400" dirty="0">
              <a:latin typeface="Avenir Next Regular"/>
              <a:cs typeface="Avenir Next Regular"/>
            </a:endParaRPr>
          </a:p>
          <a:p>
            <a:endParaRPr lang="en-US" sz="1400" dirty="0">
              <a:latin typeface="Avenir Next Regular"/>
              <a:cs typeface="Avenir Next Regular"/>
            </a:endParaRPr>
          </a:p>
        </p:txBody>
      </p:sp>
      <p:pic>
        <p:nvPicPr>
          <p:cNvPr id="2" name="Imagen 1">
            <a:extLst>
              <a:ext uri="{FF2B5EF4-FFF2-40B4-BE49-F238E27FC236}">
                <a16:creationId xmlns:a16="http://schemas.microsoft.com/office/drawing/2014/main" id="{D4B36504-D43F-EE49-9E97-FDF2BED362EA}"/>
              </a:ext>
            </a:extLst>
          </p:cNvPr>
          <p:cNvPicPr>
            <a:picLocks noChangeAspect="1"/>
          </p:cNvPicPr>
          <p:nvPr/>
        </p:nvPicPr>
        <p:blipFill>
          <a:blip r:embed="rId2"/>
          <a:stretch>
            <a:fillRect/>
          </a:stretch>
        </p:blipFill>
        <p:spPr>
          <a:xfrm>
            <a:off x="685799" y="1723364"/>
            <a:ext cx="3595266" cy="2067585"/>
          </a:xfrm>
          <a:prstGeom prst="rect">
            <a:avLst/>
          </a:prstGeom>
        </p:spPr>
      </p:pic>
      <p:pic>
        <p:nvPicPr>
          <p:cNvPr id="6" name="Imagen 5">
            <a:extLst>
              <a:ext uri="{FF2B5EF4-FFF2-40B4-BE49-F238E27FC236}">
                <a16:creationId xmlns:a16="http://schemas.microsoft.com/office/drawing/2014/main" id="{90A924F4-28D3-B040-A501-8301D208D615}"/>
              </a:ext>
            </a:extLst>
          </p:cNvPr>
          <p:cNvPicPr>
            <a:picLocks noChangeAspect="1"/>
          </p:cNvPicPr>
          <p:nvPr/>
        </p:nvPicPr>
        <p:blipFill>
          <a:blip r:embed="rId3"/>
          <a:stretch>
            <a:fillRect/>
          </a:stretch>
        </p:blipFill>
        <p:spPr>
          <a:xfrm>
            <a:off x="4495800" y="2016373"/>
            <a:ext cx="4108450" cy="1595348"/>
          </a:xfrm>
          <a:prstGeom prst="rect">
            <a:avLst/>
          </a:prstGeom>
        </p:spPr>
      </p:pic>
      <p:sp>
        <p:nvSpPr>
          <p:cNvPr id="13" name="Text Placeholder 58">
            <a:extLst>
              <a:ext uri="{FF2B5EF4-FFF2-40B4-BE49-F238E27FC236}">
                <a16:creationId xmlns:a16="http://schemas.microsoft.com/office/drawing/2014/main" id="{8AB630EF-1E58-3645-8C28-F439EB940035}"/>
              </a:ext>
            </a:extLst>
          </p:cNvPr>
          <p:cNvSpPr txBox="1">
            <a:spLocks/>
          </p:cNvSpPr>
          <p:nvPr/>
        </p:nvSpPr>
        <p:spPr>
          <a:xfrm>
            <a:off x="4405735" y="1421572"/>
            <a:ext cx="3505201" cy="3237922"/>
          </a:xfrm>
          <a:prstGeom prst="rect">
            <a:avLst/>
          </a:prstGeom>
        </p:spPr>
        <p:txBody>
          <a:bodyPr vert="horz" lIns="68567" tIns="34289" rIns="68567" bIns="34289" rtlCol="0">
            <a:normAutofit/>
          </a:bodyPr>
          <a:lstStyle>
            <a:lvl1pPr marL="0" indent="0" algn="l" defTabSz="685647"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171450" indent="-171450">
              <a:buClr>
                <a:srgbClr val="F36F2F"/>
              </a:buClr>
              <a:buFont typeface="Wingdings" pitchFamily="2" charset="2"/>
              <a:buChar char="§"/>
            </a:pPr>
            <a:r>
              <a:rPr lang="en-US" sz="1400" dirty="0" err="1">
                <a:latin typeface="Avenir Next Regular"/>
                <a:cs typeface="Avenir Next Regular"/>
              </a:rPr>
              <a:t>Catálogo</a:t>
            </a:r>
            <a:r>
              <a:rPr lang="en-US" sz="1400" dirty="0">
                <a:latin typeface="Avenir Next Regular"/>
                <a:cs typeface="Avenir Next Regular"/>
              </a:rPr>
              <a:t>:</a:t>
            </a:r>
          </a:p>
          <a:p>
            <a:pPr marL="171450" indent="-171450">
              <a:buClr>
                <a:srgbClr val="F36F2F"/>
              </a:buClr>
              <a:buFont typeface="Wingdings" pitchFamily="2" charset="2"/>
              <a:buChar char="§"/>
            </a:pPr>
            <a:endParaRPr lang="en-US" sz="1400" dirty="0">
              <a:latin typeface="Avenir Next Regular"/>
              <a:cs typeface="Avenir Next Regular"/>
            </a:endParaRPr>
          </a:p>
          <a:p>
            <a:pPr marL="171450" indent="-171450">
              <a:buClr>
                <a:srgbClr val="F36F2F"/>
              </a:buClr>
              <a:buFont typeface="Wingdings" pitchFamily="2" charset="2"/>
              <a:buChar char="§"/>
            </a:pPr>
            <a:endParaRPr lang="en-US" sz="1400" dirty="0">
              <a:latin typeface="Avenir Next Regular"/>
              <a:cs typeface="Avenir Next Regular"/>
            </a:endParaRPr>
          </a:p>
          <a:p>
            <a:pPr marL="171450" indent="-171450">
              <a:buClr>
                <a:srgbClr val="F36F2F"/>
              </a:buClr>
              <a:buFont typeface="Wingdings" pitchFamily="2" charset="2"/>
              <a:buChar char="§"/>
            </a:pPr>
            <a:endParaRPr lang="en-US" sz="1400" dirty="0">
              <a:latin typeface="Avenir Next Regular"/>
              <a:cs typeface="Avenir Next Regular"/>
            </a:endParaRPr>
          </a:p>
          <a:p>
            <a:pPr>
              <a:buClr>
                <a:srgbClr val="F36F2F"/>
              </a:buClr>
            </a:pPr>
            <a:endParaRPr lang="en-US" sz="1400" dirty="0">
              <a:latin typeface="Avenir Next Regular"/>
              <a:cs typeface="Avenir Next Regular"/>
            </a:endParaRPr>
          </a:p>
          <a:p>
            <a:pPr>
              <a:buClr>
                <a:srgbClr val="F36F2F"/>
              </a:buClr>
            </a:pPr>
            <a:endParaRPr lang="en-US" sz="1400" dirty="0">
              <a:latin typeface="Avenir Next Regular"/>
              <a:cs typeface="Avenir Next Regular"/>
            </a:endParaRPr>
          </a:p>
          <a:p>
            <a:pPr marL="514271" lvl="1" indent="-171450">
              <a:buClr>
                <a:srgbClr val="F36F2F"/>
              </a:buClr>
              <a:buFont typeface="Wingdings" pitchFamily="2" charset="2"/>
              <a:buChar char="§"/>
            </a:pPr>
            <a:endParaRPr lang="en-US" sz="1400" dirty="0">
              <a:latin typeface="Avenir Next Regular"/>
              <a:cs typeface="Avenir Next Regular"/>
            </a:endParaRPr>
          </a:p>
          <a:p>
            <a:pPr lvl="1">
              <a:buClr>
                <a:srgbClr val="F36F2F"/>
              </a:buClr>
            </a:pPr>
            <a:endParaRPr lang="en-US" sz="1400" dirty="0">
              <a:latin typeface="Avenir Next Regular"/>
              <a:cs typeface="Avenir Next Regular"/>
            </a:endParaRPr>
          </a:p>
          <a:p>
            <a:endParaRPr lang="en-US" sz="1400" dirty="0">
              <a:latin typeface="Avenir Next Regular"/>
              <a:cs typeface="Avenir Next Regular"/>
            </a:endParaRPr>
          </a:p>
        </p:txBody>
      </p:sp>
    </p:spTree>
    <p:extLst>
      <p:ext uri="{BB962C8B-B14F-4D97-AF65-F5344CB8AC3E}">
        <p14:creationId xmlns:p14="http://schemas.microsoft.com/office/powerpoint/2010/main" val="3618291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119826" y="209550"/>
            <a:ext cx="8871773" cy="459424"/>
          </a:xfrm>
        </p:spPr>
        <p:txBody>
          <a:bodyPr/>
          <a:lstStyle/>
          <a:p>
            <a:r>
              <a:rPr lang="en-US" dirty="0">
                <a:latin typeface="Avenir Next Regular"/>
                <a:cs typeface="Avenir Next Regular"/>
              </a:rPr>
              <a:t>Editor de </a:t>
            </a:r>
            <a:r>
              <a:rPr lang="en-US" dirty="0" err="1">
                <a:latin typeface="Avenir Next Regular"/>
                <a:cs typeface="Avenir Next Regular"/>
              </a:rPr>
              <a:t>Configuraciones</a:t>
            </a:r>
            <a:r>
              <a:rPr lang="en-US" dirty="0">
                <a:latin typeface="Avenir Next Regular"/>
                <a:cs typeface="Avenir Next Regular"/>
              </a:rPr>
              <a:t> del Sistema</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35</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3" name="Text Box 8">
            <a:extLst>
              <a:ext uri="{FF2B5EF4-FFF2-40B4-BE49-F238E27FC236}">
                <a16:creationId xmlns:a16="http://schemas.microsoft.com/office/drawing/2014/main" id="{FAF00E11-BE6A-954C-85BA-695C0536A169}"/>
              </a:ext>
            </a:extLst>
          </p:cNvPr>
          <p:cNvSpPr txBox="1">
            <a:spLocks noChangeArrowheads="1"/>
          </p:cNvSpPr>
          <p:nvPr/>
        </p:nvSpPr>
        <p:spPr bwMode="auto">
          <a:xfrm>
            <a:off x="609599" y="1370329"/>
            <a:ext cx="2971801" cy="2169825"/>
          </a:xfrm>
          <a:prstGeom prst="rect">
            <a:avLst/>
          </a:prstGeom>
          <a:noFill/>
          <a:ln w="9525">
            <a:noFill/>
            <a:miter lim="800000"/>
            <a:headEnd/>
            <a:tailEnd/>
          </a:ln>
          <a:effectLst/>
        </p:spPr>
        <p:txBody>
          <a:bodyPr wrap="square">
            <a:spAutoFit/>
          </a:bodyPr>
          <a:lstStyle/>
          <a:p>
            <a:pPr>
              <a:buClr>
                <a:srgbClr val="FF6600"/>
              </a:buClr>
              <a:buFont typeface="Wingdings" pitchFamily="2" charset="2"/>
              <a:buChar char="§"/>
            </a:pPr>
            <a:r>
              <a:rPr lang="es-AR" sz="1500" dirty="0">
                <a:solidFill>
                  <a:schemeClr val="tx1">
                    <a:lumMod val="75000"/>
                    <a:lumOff val="25000"/>
                  </a:schemeClr>
                </a:solidFill>
                <a:latin typeface="Avenir Next" panose="020B0503020202020204" pitchFamily="34" charset="0"/>
              </a:rPr>
              <a:t>Configuraciones predefinidas que se utilizan para el funcionamiento de la plataforma. </a:t>
            </a:r>
          </a:p>
          <a:p>
            <a:pPr>
              <a:buClr>
                <a:srgbClr val="FF6600"/>
              </a:buClr>
              <a:buFont typeface="Wingdings" pitchFamily="2" charset="2"/>
              <a:buChar char="§"/>
            </a:pPr>
            <a:endParaRPr lang="es-AR" sz="1500" dirty="0">
              <a:solidFill>
                <a:schemeClr val="tx1">
                  <a:lumMod val="75000"/>
                  <a:lumOff val="25000"/>
                </a:schemeClr>
              </a:solidFill>
              <a:latin typeface="Avenir Next" panose="020B0503020202020204" pitchFamily="34" charset="0"/>
            </a:endParaRPr>
          </a:p>
          <a:p>
            <a:pPr>
              <a:buClr>
                <a:srgbClr val="FF6600"/>
              </a:buClr>
              <a:buFont typeface="Wingdings" pitchFamily="2" charset="2"/>
              <a:buChar char="§"/>
            </a:pPr>
            <a:r>
              <a:rPr lang="es-AR" sz="1500" dirty="0">
                <a:solidFill>
                  <a:schemeClr val="tx1">
                    <a:lumMod val="75000"/>
                    <a:lumOff val="25000"/>
                  </a:schemeClr>
                </a:solidFill>
                <a:latin typeface="Avenir Next" panose="020B0503020202020204" pitchFamily="34" charset="0"/>
              </a:rPr>
              <a:t>Solamente estan disponibles para ser editadas por usuarios pertenecientes al rol Administrators. </a:t>
            </a:r>
          </a:p>
        </p:txBody>
      </p:sp>
      <p:sp>
        <p:nvSpPr>
          <p:cNvPr id="11" name="Text Placeholder 3">
            <a:extLst>
              <a:ext uri="{FF2B5EF4-FFF2-40B4-BE49-F238E27FC236}">
                <a16:creationId xmlns:a16="http://schemas.microsoft.com/office/drawing/2014/main" id="{6298FBC1-B6F2-AE4E-A9F2-3DB04A2674C3}"/>
              </a:ext>
            </a:extLst>
          </p:cNvPr>
          <p:cNvSpPr>
            <a:spLocks noGrp="1"/>
          </p:cNvSpPr>
          <p:nvPr>
            <p:ph type="body" sz="quarter" idx="17"/>
          </p:nvPr>
        </p:nvSpPr>
        <p:spPr>
          <a:xfrm>
            <a:off x="685800" y="742950"/>
            <a:ext cx="8000999" cy="459424"/>
          </a:xfrm>
        </p:spPr>
        <p:txBody>
          <a:bodyPr>
            <a:noAutofit/>
          </a:bodyPr>
          <a:lstStyle/>
          <a:p>
            <a:r>
              <a:rPr lang="en-US" sz="1100" dirty="0">
                <a:solidFill>
                  <a:schemeClr val="tx1">
                    <a:lumMod val="50000"/>
                    <a:lumOff val="50000"/>
                  </a:schemeClr>
                </a:solidFill>
                <a:latin typeface="Avenir Next Regular"/>
                <a:cs typeface="Avenir Next Regular"/>
              </a:rPr>
              <a:t>La </a:t>
            </a:r>
            <a:r>
              <a:rPr lang="en-US" sz="1100" dirty="0" err="1">
                <a:solidFill>
                  <a:schemeClr val="tx1">
                    <a:lumMod val="50000"/>
                    <a:lumOff val="50000"/>
                  </a:schemeClr>
                </a:solidFill>
                <a:latin typeface="Avenir Next Regular"/>
                <a:cs typeface="Avenir Next Regular"/>
              </a:rPr>
              <a:t>opción</a:t>
            </a:r>
            <a:r>
              <a:rPr lang="en-US" sz="1100" dirty="0">
                <a:solidFill>
                  <a:schemeClr val="tx1">
                    <a:lumMod val="50000"/>
                    <a:lumOff val="50000"/>
                  </a:schemeClr>
                </a:solidFill>
                <a:latin typeface="Avenir Next Regular"/>
                <a:cs typeface="Avenir Next Regular"/>
              </a:rPr>
              <a:t> "Configuration" del </a:t>
            </a:r>
            <a:r>
              <a:rPr lang="en-US" sz="1100" dirty="0" err="1">
                <a:solidFill>
                  <a:schemeClr val="tx1">
                    <a:lumMod val="50000"/>
                    <a:lumOff val="50000"/>
                  </a:schemeClr>
                </a:solidFill>
                <a:latin typeface="Avenir Next Regular"/>
                <a:cs typeface="Avenir Next Regular"/>
              </a:rPr>
              <a:t>menú</a:t>
            </a:r>
            <a:r>
              <a:rPr lang="en-US" sz="1100" dirty="0">
                <a:solidFill>
                  <a:schemeClr val="tx1">
                    <a:lumMod val="50000"/>
                    <a:lumOff val="50000"/>
                  </a:schemeClr>
                </a:solidFill>
                <a:latin typeface="Avenir Next Regular"/>
                <a:cs typeface="Avenir Next Regular"/>
              </a:rPr>
              <a:t> "Tools" </a:t>
            </a:r>
            <a:r>
              <a:rPr lang="en-US" sz="1100" dirty="0" err="1">
                <a:solidFill>
                  <a:schemeClr val="tx1">
                    <a:lumMod val="50000"/>
                    <a:lumOff val="50000"/>
                  </a:schemeClr>
                </a:solidFill>
                <a:latin typeface="Avenir Next Regular"/>
                <a:cs typeface="Avenir Next Regular"/>
              </a:rPr>
              <a:t>nos</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permite</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ver</a:t>
            </a:r>
            <a:r>
              <a:rPr lang="en-US" sz="1100" dirty="0">
                <a:solidFill>
                  <a:schemeClr val="tx1">
                    <a:lumMod val="50000"/>
                    <a:lumOff val="50000"/>
                  </a:schemeClr>
                </a:solidFill>
                <a:latin typeface="Avenir Next Regular"/>
                <a:cs typeface="Avenir Next Regular"/>
              </a:rPr>
              <a:t> y </a:t>
            </a:r>
            <a:r>
              <a:rPr lang="en-US" sz="1100" dirty="0" err="1">
                <a:solidFill>
                  <a:schemeClr val="tx1">
                    <a:lumMod val="50000"/>
                    <a:lumOff val="50000"/>
                  </a:schemeClr>
                </a:solidFill>
                <a:latin typeface="Avenir Next Regular"/>
                <a:cs typeface="Avenir Next Regular"/>
              </a:rPr>
              <a:t>editar</a:t>
            </a:r>
            <a:r>
              <a:rPr lang="en-US" sz="1100" dirty="0">
                <a:solidFill>
                  <a:schemeClr val="tx1">
                    <a:lumMod val="50000"/>
                    <a:lumOff val="50000"/>
                  </a:schemeClr>
                </a:solidFill>
                <a:latin typeface="Avenir Next Regular"/>
                <a:cs typeface="Avenir Next Regular"/>
              </a:rPr>
              <a:t> los </a:t>
            </a:r>
            <a:r>
              <a:rPr lang="en-US" sz="1100" dirty="0" err="1">
                <a:solidFill>
                  <a:schemeClr val="tx1">
                    <a:lumMod val="50000"/>
                    <a:lumOff val="50000"/>
                  </a:schemeClr>
                </a:solidFill>
                <a:latin typeface="Avenir Next Regular"/>
                <a:cs typeface="Avenir Next Regular"/>
              </a:rPr>
              <a:t>valores</a:t>
            </a:r>
            <a:r>
              <a:rPr lang="en-US" sz="1100" dirty="0">
                <a:solidFill>
                  <a:schemeClr val="tx1">
                    <a:lumMod val="50000"/>
                    <a:lumOff val="50000"/>
                  </a:schemeClr>
                </a:solidFill>
                <a:latin typeface="Avenir Next Regular"/>
                <a:cs typeface="Avenir Next Regular"/>
              </a:rPr>
              <a:t> de las </a:t>
            </a:r>
            <a:r>
              <a:rPr lang="en-US" sz="1100" dirty="0" err="1">
                <a:solidFill>
                  <a:schemeClr val="tx1">
                    <a:lumMod val="50000"/>
                    <a:lumOff val="50000"/>
                  </a:schemeClr>
                </a:solidFill>
                <a:latin typeface="Avenir Next Regular"/>
                <a:cs typeface="Avenir Next Regular"/>
              </a:rPr>
              <a:t>configuraciones</a:t>
            </a:r>
            <a:r>
              <a:rPr lang="en-US" sz="1100" dirty="0">
                <a:solidFill>
                  <a:schemeClr val="tx1">
                    <a:lumMod val="50000"/>
                    <a:lumOff val="50000"/>
                  </a:schemeClr>
                </a:solidFill>
                <a:latin typeface="Avenir Next Regular"/>
                <a:cs typeface="Avenir Next Regular"/>
              </a:rPr>
              <a:t> del </a:t>
            </a:r>
            <a:r>
              <a:rPr lang="en-US" sz="1100" dirty="0" err="1">
                <a:solidFill>
                  <a:schemeClr val="tx1">
                    <a:lumMod val="50000"/>
                    <a:lumOff val="50000"/>
                  </a:schemeClr>
                </a:solidFill>
                <a:latin typeface="Avenir Next Regular"/>
                <a:cs typeface="Avenir Next Regular"/>
              </a:rPr>
              <a:t>sistema</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en</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cada</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uno</a:t>
            </a:r>
            <a:r>
              <a:rPr lang="en-US" sz="1100" dirty="0">
                <a:solidFill>
                  <a:schemeClr val="tx1">
                    <a:lumMod val="50000"/>
                    <a:lumOff val="50000"/>
                  </a:schemeClr>
                </a:solidFill>
                <a:latin typeface="Avenir Next Regular"/>
                <a:cs typeface="Avenir Next Regular"/>
              </a:rPr>
              <a:t> de sus </a:t>
            </a:r>
            <a:r>
              <a:rPr lang="en-US" sz="1100" dirty="0" err="1">
                <a:solidFill>
                  <a:schemeClr val="tx1">
                    <a:lumMod val="50000"/>
                    <a:lumOff val="50000"/>
                  </a:schemeClr>
                </a:solidFill>
                <a:latin typeface="Avenir Next Regular"/>
                <a:cs typeface="Avenir Next Regular"/>
              </a:rPr>
              <a:t>componentes</a:t>
            </a:r>
            <a:r>
              <a:rPr lang="en-US" sz="1100" dirty="0">
                <a:solidFill>
                  <a:schemeClr val="tx1">
                    <a:lumMod val="50000"/>
                    <a:lumOff val="50000"/>
                  </a:schemeClr>
                </a:solidFill>
                <a:latin typeface="Avenir Next Regular"/>
                <a:cs typeface="Avenir Next Regular"/>
              </a:rPr>
              <a:t>.</a:t>
            </a:r>
            <a:endParaRPr lang="en-US" sz="1100" dirty="0">
              <a:solidFill>
                <a:schemeClr val="tx1">
                  <a:lumMod val="50000"/>
                  <a:lumOff val="50000"/>
                </a:schemeClr>
              </a:solidFill>
              <a:highlight>
                <a:srgbClr val="FFFF00"/>
              </a:highlight>
              <a:latin typeface="Avenir Next Regular"/>
              <a:cs typeface="Avenir Next Regular"/>
            </a:endParaRPr>
          </a:p>
        </p:txBody>
      </p:sp>
      <p:pic>
        <p:nvPicPr>
          <p:cNvPr id="2" name="Imagen 1">
            <a:extLst>
              <a:ext uri="{FF2B5EF4-FFF2-40B4-BE49-F238E27FC236}">
                <a16:creationId xmlns:a16="http://schemas.microsoft.com/office/drawing/2014/main" id="{50F5402D-C5EF-BC42-940D-B5ECB526F94D}"/>
              </a:ext>
            </a:extLst>
          </p:cNvPr>
          <p:cNvPicPr>
            <a:picLocks noChangeAspect="1"/>
          </p:cNvPicPr>
          <p:nvPr/>
        </p:nvPicPr>
        <p:blipFill>
          <a:blip r:embed="rId2"/>
          <a:stretch>
            <a:fillRect/>
          </a:stretch>
        </p:blipFill>
        <p:spPr>
          <a:xfrm>
            <a:off x="3888567" y="1400504"/>
            <a:ext cx="4787900" cy="2866575"/>
          </a:xfrm>
          <a:prstGeom prst="rect">
            <a:avLst/>
          </a:prstGeom>
        </p:spPr>
      </p:pic>
    </p:spTree>
    <p:extLst>
      <p:ext uri="{BB962C8B-B14F-4D97-AF65-F5344CB8AC3E}">
        <p14:creationId xmlns:p14="http://schemas.microsoft.com/office/powerpoint/2010/main" val="5445548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119826" y="209550"/>
            <a:ext cx="8871773" cy="459424"/>
          </a:xfrm>
        </p:spPr>
        <p:txBody>
          <a:bodyPr/>
          <a:lstStyle/>
          <a:p>
            <a:r>
              <a:rPr lang="en-US" dirty="0">
                <a:latin typeface="Avenir Next Regular"/>
                <a:cs typeface="Avenir Next Regular"/>
              </a:rPr>
              <a:t>Editor de </a:t>
            </a:r>
            <a:r>
              <a:rPr lang="en-US" dirty="0" err="1">
                <a:latin typeface="Avenir Next Regular"/>
                <a:cs typeface="Avenir Next Regular"/>
              </a:rPr>
              <a:t>Configuraciones</a:t>
            </a:r>
            <a:r>
              <a:rPr lang="en-US" dirty="0">
                <a:latin typeface="Avenir Next Regular"/>
                <a:cs typeface="Avenir Next Regular"/>
              </a:rPr>
              <a:t> </a:t>
            </a:r>
            <a:r>
              <a:rPr lang="en-US" dirty="0" err="1">
                <a:latin typeface="Avenir Next Regular"/>
                <a:cs typeface="Avenir Next Regular"/>
              </a:rPr>
              <a:t>Personalizadas</a:t>
            </a:r>
            <a:endParaRPr lang="en-US" dirty="0">
              <a:latin typeface="Avenir Next Regular"/>
              <a:cs typeface="Avenir Next Regular"/>
            </a:endParaRP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36</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3" name="Text Box 8">
            <a:extLst>
              <a:ext uri="{FF2B5EF4-FFF2-40B4-BE49-F238E27FC236}">
                <a16:creationId xmlns:a16="http://schemas.microsoft.com/office/drawing/2014/main" id="{FAF00E11-BE6A-954C-85BA-695C0536A169}"/>
              </a:ext>
            </a:extLst>
          </p:cNvPr>
          <p:cNvSpPr txBox="1">
            <a:spLocks noChangeArrowheads="1"/>
          </p:cNvSpPr>
          <p:nvPr/>
        </p:nvSpPr>
        <p:spPr bwMode="auto">
          <a:xfrm>
            <a:off x="304801" y="1370329"/>
            <a:ext cx="3505200" cy="3554819"/>
          </a:xfrm>
          <a:prstGeom prst="rect">
            <a:avLst/>
          </a:prstGeom>
          <a:noFill/>
          <a:ln w="9525">
            <a:noFill/>
            <a:miter lim="800000"/>
            <a:headEnd/>
            <a:tailEnd/>
          </a:ln>
          <a:effectLst/>
        </p:spPr>
        <p:txBody>
          <a:bodyPr wrap="square">
            <a:spAutoFit/>
          </a:bodyPr>
          <a:lstStyle/>
          <a:p>
            <a:pPr>
              <a:buClr>
                <a:srgbClr val="FF6600"/>
              </a:buClr>
              <a:buFont typeface="Wingdings" pitchFamily="2" charset="2"/>
              <a:buChar char="§"/>
            </a:pPr>
            <a:r>
              <a:rPr lang="es-AR" sz="1500" dirty="0">
                <a:solidFill>
                  <a:schemeClr val="tx1">
                    <a:lumMod val="75000"/>
                    <a:lumOff val="25000"/>
                  </a:schemeClr>
                </a:solidFill>
                <a:latin typeface="Avenir Next" panose="020B0503020202020204" pitchFamily="34" charset="0"/>
              </a:rPr>
              <a:t>Configuraciones creadas por el usuario.</a:t>
            </a:r>
          </a:p>
          <a:p>
            <a:pPr>
              <a:buClr>
                <a:srgbClr val="FF6600"/>
              </a:buClr>
            </a:pPr>
            <a:endParaRPr lang="es-AR" sz="1500" dirty="0">
              <a:solidFill>
                <a:schemeClr val="tx1">
                  <a:lumMod val="75000"/>
                  <a:lumOff val="25000"/>
                </a:schemeClr>
              </a:solidFill>
              <a:latin typeface="Avenir Next" panose="020B0503020202020204" pitchFamily="34" charset="0"/>
            </a:endParaRPr>
          </a:p>
          <a:p>
            <a:pPr>
              <a:buClr>
                <a:srgbClr val="FF6600"/>
              </a:buClr>
              <a:buFont typeface="Wingdings" pitchFamily="2" charset="2"/>
              <a:buChar char="§"/>
            </a:pPr>
            <a:r>
              <a:rPr lang="es-AR" sz="1500" dirty="0">
                <a:solidFill>
                  <a:schemeClr val="tx1">
                    <a:lumMod val="75000"/>
                    <a:lumOff val="25000"/>
                  </a:schemeClr>
                </a:solidFill>
                <a:latin typeface="Avenir Next" panose="020B0503020202020204" pitchFamily="34" charset="0"/>
              </a:rPr>
              <a:t>Cualquiera de los componentes de BIZUIT puede hacer uso de ellas.</a:t>
            </a:r>
          </a:p>
          <a:p>
            <a:pPr>
              <a:buClr>
                <a:srgbClr val="FF6600"/>
              </a:buClr>
              <a:buFont typeface="Wingdings" pitchFamily="2" charset="2"/>
              <a:buChar char="§"/>
            </a:pPr>
            <a:endParaRPr lang="es-AR" sz="1500" dirty="0">
              <a:solidFill>
                <a:schemeClr val="tx1">
                  <a:lumMod val="75000"/>
                  <a:lumOff val="25000"/>
                </a:schemeClr>
              </a:solidFill>
              <a:latin typeface="Avenir Next" panose="020B0503020202020204" pitchFamily="34" charset="0"/>
            </a:endParaRPr>
          </a:p>
          <a:p>
            <a:pPr>
              <a:buClr>
                <a:srgbClr val="FF6600"/>
              </a:buClr>
              <a:buFont typeface="Wingdings" pitchFamily="2" charset="2"/>
              <a:buChar char="§"/>
            </a:pPr>
            <a:r>
              <a:rPr lang="es-AR" sz="1500" dirty="0">
                <a:solidFill>
                  <a:schemeClr val="tx1">
                    <a:lumMod val="75000"/>
                    <a:lumOff val="25000"/>
                  </a:schemeClr>
                </a:solidFill>
                <a:latin typeface="Avenir Next" panose="020B0503020202020204" pitchFamily="34" charset="0"/>
              </a:rPr>
              <a:t>Se almacenan en BD de BIZUIT y se aplican físicamente sobre archivos de configuración de los componentes.</a:t>
            </a:r>
          </a:p>
          <a:p>
            <a:pPr>
              <a:buClr>
                <a:srgbClr val="FF6600"/>
              </a:buClr>
              <a:buFont typeface="Wingdings" pitchFamily="2" charset="2"/>
              <a:buChar char="§"/>
            </a:pPr>
            <a:endParaRPr lang="es-AR" sz="1500" dirty="0">
              <a:solidFill>
                <a:schemeClr val="tx1">
                  <a:lumMod val="75000"/>
                  <a:lumOff val="25000"/>
                </a:schemeClr>
              </a:solidFill>
              <a:latin typeface="Avenir Next" panose="020B0503020202020204" pitchFamily="34" charset="0"/>
            </a:endParaRPr>
          </a:p>
          <a:p>
            <a:pPr>
              <a:buClr>
                <a:srgbClr val="FF6600"/>
              </a:buClr>
              <a:buFont typeface="Wingdings" pitchFamily="2" charset="2"/>
              <a:buChar char="§"/>
            </a:pPr>
            <a:r>
              <a:rPr lang="es-AR" sz="1500" dirty="0">
                <a:solidFill>
                  <a:schemeClr val="tx1">
                    <a:lumMod val="75000"/>
                    <a:lumOff val="25000"/>
                  </a:schemeClr>
                </a:solidFill>
                <a:latin typeface="Avenir Next" panose="020B0503020202020204" pitchFamily="34" charset="0"/>
              </a:rPr>
              <a:t>La sincronización automática de configuraciones permite resolver conflictos entre las configuraciones locales y del servidor.</a:t>
            </a:r>
            <a:br>
              <a:rPr lang="es-AR" sz="1500" dirty="0">
                <a:solidFill>
                  <a:schemeClr val="tx1">
                    <a:lumMod val="75000"/>
                    <a:lumOff val="25000"/>
                  </a:schemeClr>
                </a:solidFill>
                <a:latin typeface="Avenir Next" panose="020B0503020202020204" pitchFamily="34" charset="0"/>
              </a:rPr>
            </a:br>
            <a:endParaRPr lang="es-AR" sz="1500" dirty="0">
              <a:solidFill>
                <a:schemeClr val="tx1">
                  <a:lumMod val="75000"/>
                  <a:lumOff val="25000"/>
                </a:schemeClr>
              </a:solidFill>
              <a:latin typeface="Avenir Next" panose="020B0503020202020204" pitchFamily="34" charset="0"/>
            </a:endParaRPr>
          </a:p>
        </p:txBody>
      </p:sp>
      <p:sp>
        <p:nvSpPr>
          <p:cNvPr id="11" name="Text Placeholder 3">
            <a:extLst>
              <a:ext uri="{FF2B5EF4-FFF2-40B4-BE49-F238E27FC236}">
                <a16:creationId xmlns:a16="http://schemas.microsoft.com/office/drawing/2014/main" id="{6298FBC1-B6F2-AE4E-A9F2-3DB04A2674C3}"/>
              </a:ext>
            </a:extLst>
          </p:cNvPr>
          <p:cNvSpPr>
            <a:spLocks noGrp="1"/>
          </p:cNvSpPr>
          <p:nvPr>
            <p:ph type="body" sz="quarter" idx="17"/>
          </p:nvPr>
        </p:nvSpPr>
        <p:spPr>
          <a:xfrm>
            <a:off x="685800" y="742950"/>
            <a:ext cx="8000999" cy="459424"/>
          </a:xfrm>
        </p:spPr>
        <p:txBody>
          <a:bodyPr>
            <a:noAutofit/>
          </a:bodyPr>
          <a:lstStyle/>
          <a:p>
            <a:r>
              <a:rPr lang="en-US" sz="1100" dirty="0">
                <a:solidFill>
                  <a:schemeClr val="tx1">
                    <a:lumMod val="50000"/>
                    <a:lumOff val="50000"/>
                  </a:schemeClr>
                </a:solidFill>
                <a:latin typeface="Avenir Next Regular"/>
                <a:cs typeface="Avenir Next Regular"/>
              </a:rPr>
              <a:t>La </a:t>
            </a:r>
            <a:r>
              <a:rPr lang="en-US" sz="1100" dirty="0" err="1">
                <a:solidFill>
                  <a:schemeClr val="tx1">
                    <a:lumMod val="50000"/>
                    <a:lumOff val="50000"/>
                  </a:schemeClr>
                </a:solidFill>
                <a:latin typeface="Avenir Next Regular"/>
                <a:cs typeface="Avenir Next Regular"/>
              </a:rPr>
              <a:t>opción</a:t>
            </a:r>
            <a:r>
              <a:rPr lang="en-US" sz="1100" dirty="0">
                <a:solidFill>
                  <a:schemeClr val="tx1">
                    <a:lumMod val="50000"/>
                    <a:lumOff val="50000"/>
                  </a:schemeClr>
                </a:solidFill>
                <a:latin typeface="Avenir Next Regular"/>
                <a:cs typeface="Avenir Next Regular"/>
              </a:rPr>
              <a:t> "Custom Settings" del </a:t>
            </a:r>
            <a:r>
              <a:rPr lang="en-US" sz="1100" dirty="0" err="1">
                <a:solidFill>
                  <a:schemeClr val="tx1">
                    <a:lumMod val="50000"/>
                    <a:lumOff val="50000"/>
                  </a:schemeClr>
                </a:solidFill>
                <a:latin typeface="Avenir Next Regular"/>
                <a:cs typeface="Avenir Next Regular"/>
              </a:rPr>
              <a:t>menú</a:t>
            </a:r>
            <a:r>
              <a:rPr lang="en-US" sz="1100" dirty="0">
                <a:solidFill>
                  <a:schemeClr val="tx1">
                    <a:lumMod val="50000"/>
                    <a:lumOff val="50000"/>
                  </a:schemeClr>
                </a:solidFill>
                <a:latin typeface="Avenir Next Regular"/>
                <a:cs typeface="Avenir Next Regular"/>
              </a:rPr>
              <a:t> "Tools" </a:t>
            </a:r>
            <a:r>
              <a:rPr lang="en-US" sz="1100" dirty="0" err="1">
                <a:solidFill>
                  <a:schemeClr val="tx1">
                    <a:lumMod val="50000"/>
                    <a:lumOff val="50000"/>
                  </a:schemeClr>
                </a:solidFill>
                <a:latin typeface="Avenir Next Regular"/>
                <a:cs typeface="Avenir Next Regular"/>
              </a:rPr>
              <a:t>permite</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agregar</a:t>
            </a:r>
            <a:r>
              <a:rPr lang="en-US" sz="1100" dirty="0">
                <a:solidFill>
                  <a:schemeClr val="tx1">
                    <a:lumMod val="50000"/>
                    <a:lumOff val="50000"/>
                  </a:schemeClr>
                </a:solidFill>
                <a:latin typeface="Avenir Next Regular"/>
                <a:cs typeface="Avenir Next Regular"/>
              </a:rPr>
              <a:t> y </a:t>
            </a:r>
            <a:r>
              <a:rPr lang="en-US" sz="1100" dirty="0" err="1">
                <a:solidFill>
                  <a:schemeClr val="tx1">
                    <a:lumMod val="50000"/>
                    <a:lumOff val="50000"/>
                  </a:schemeClr>
                </a:solidFill>
                <a:latin typeface="Avenir Next Regular"/>
                <a:cs typeface="Avenir Next Regular"/>
              </a:rPr>
              <a:t>configurar</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nuevas</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configuraciones</a:t>
            </a:r>
            <a:r>
              <a:rPr lang="en-US" sz="1100" dirty="0">
                <a:solidFill>
                  <a:schemeClr val="tx1">
                    <a:lumMod val="50000"/>
                    <a:lumOff val="50000"/>
                  </a:schemeClr>
                </a:solidFill>
                <a:latin typeface="Avenir Next Regular"/>
                <a:cs typeface="Avenir Next Regular"/>
              </a:rPr>
              <a:t> o </a:t>
            </a:r>
            <a:r>
              <a:rPr lang="en-US" sz="1100" dirty="0" err="1">
                <a:solidFill>
                  <a:schemeClr val="tx1">
                    <a:lumMod val="50000"/>
                    <a:lumOff val="50000"/>
                  </a:schemeClr>
                </a:solidFill>
                <a:latin typeface="Avenir Next Regular"/>
                <a:cs typeface="Avenir Next Regular"/>
              </a:rPr>
              <a:t>conexiones</a:t>
            </a:r>
            <a:r>
              <a:rPr lang="en-US" sz="1100" dirty="0">
                <a:solidFill>
                  <a:schemeClr val="tx1">
                    <a:lumMod val="50000"/>
                    <a:lumOff val="50000"/>
                  </a:schemeClr>
                </a:solidFill>
                <a:latin typeface="Avenir Next Regular"/>
                <a:cs typeface="Avenir Next Regular"/>
              </a:rPr>
              <a:t> a bases de </a:t>
            </a:r>
            <a:r>
              <a:rPr lang="en-US" sz="1100" dirty="0" err="1">
                <a:solidFill>
                  <a:schemeClr val="tx1">
                    <a:lumMod val="50000"/>
                    <a:lumOff val="50000"/>
                  </a:schemeClr>
                </a:solidFill>
                <a:latin typeface="Avenir Next Regular"/>
                <a:cs typeface="Avenir Next Regular"/>
              </a:rPr>
              <a:t>datos</a:t>
            </a:r>
            <a:r>
              <a:rPr lang="en-US" sz="1100" dirty="0">
                <a:solidFill>
                  <a:schemeClr val="tx1">
                    <a:lumMod val="50000"/>
                    <a:lumOff val="50000"/>
                  </a:schemeClr>
                </a:solidFill>
                <a:latin typeface="Avenir Next Regular"/>
                <a:cs typeface="Avenir Next Regular"/>
              </a:rPr>
              <a:t>, para </a:t>
            </a:r>
            <a:r>
              <a:rPr lang="en-US" sz="1100" dirty="0" err="1">
                <a:solidFill>
                  <a:schemeClr val="tx1">
                    <a:lumMod val="50000"/>
                    <a:lumOff val="50000"/>
                  </a:schemeClr>
                </a:solidFill>
                <a:latin typeface="Avenir Next Regular"/>
                <a:cs typeface="Avenir Next Regular"/>
              </a:rPr>
              <a:t>utilizar</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posteriormente</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en</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procesos</a:t>
            </a:r>
            <a:r>
              <a:rPr lang="en-US" sz="1100" dirty="0">
                <a:solidFill>
                  <a:schemeClr val="tx1">
                    <a:lumMod val="50000"/>
                    <a:lumOff val="50000"/>
                  </a:schemeClr>
                </a:solidFill>
                <a:latin typeface="Avenir Next Regular"/>
                <a:cs typeface="Avenir Next Regular"/>
              </a:rPr>
              <a:t> y </a:t>
            </a:r>
            <a:r>
              <a:rPr lang="en-US" sz="1100" dirty="0" err="1">
                <a:solidFill>
                  <a:schemeClr val="tx1">
                    <a:lumMod val="50000"/>
                    <a:lumOff val="50000"/>
                  </a:schemeClr>
                </a:solidFill>
                <a:latin typeface="Avenir Next Regular"/>
                <a:cs typeface="Avenir Next Regular"/>
              </a:rPr>
              <a:t>conectores</a:t>
            </a:r>
            <a:r>
              <a:rPr lang="en-US" sz="1100" dirty="0">
                <a:solidFill>
                  <a:schemeClr val="tx1">
                    <a:lumMod val="50000"/>
                    <a:lumOff val="50000"/>
                  </a:schemeClr>
                </a:solidFill>
                <a:latin typeface="Avenir Next Regular"/>
                <a:cs typeface="Avenir Next Regular"/>
              </a:rPr>
              <a:t>.</a:t>
            </a:r>
            <a:endParaRPr lang="en-US" sz="1100" dirty="0">
              <a:solidFill>
                <a:schemeClr val="tx1">
                  <a:lumMod val="50000"/>
                  <a:lumOff val="50000"/>
                </a:schemeClr>
              </a:solidFill>
              <a:highlight>
                <a:srgbClr val="FFFF00"/>
              </a:highlight>
              <a:latin typeface="Avenir Next Regular"/>
              <a:cs typeface="Avenir Next Regular"/>
            </a:endParaRPr>
          </a:p>
        </p:txBody>
      </p:sp>
      <p:pic>
        <p:nvPicPr>
          <p:cNvPr id="4" name="Imagen 3">
            <a:extLst>
              <a:ext uri="{FF2B5EF4-FFF2-40B4-BE49-F238E27FC236}">
                <a16:creationId xmlns:a16="http://schemas.microsoft.com/office/drawing/2014/main" id="{0FC53BC4-79EA-F74A-9828-3A23CD7686E2}"/>
              </a:ext>
            </a:extLst>
          </p:cNvPr>
          <p:cNvPicPr>
            <a:picLocks noChangeAspect="1"/>
          </p:cNvPicPr>
          <p:nvPr/>
        </p:nvPicPr>
        <p:blipFill>
          <a:blip r:embed="rId2"/>
          <a:stretch>
            <a:fillRect/>
          </a:stretch>
        </p:blipFill>
        <p:spPr>
          <a:xfrm>
            <a:off x="3962400" y="1459759"/>
            <a:ext cx="3810000" cy="2207511"/>
          </a:xfrm>
          <a:prstGeom prst="rect">
            <a:avLst/>
          </a:prstGeom>
        </p:spPr>
      </p:pic>
      <p:pic>
        <p:nvPicPr>
          <p:cNvPr id="6" name="Imagen 5">
            <a:extLst>
              <a:ext uri="{FF2B5EF4-FFF2-40B4-BE49-F238E27FC236}">
                <a16:creationId xmlns:a16="http://schemas.microsoft.com/office/drawing/2014/main" id="{C28EE081-5B67-8C4C-A799-89B16CCCE2AB}"/>
              </a:ext>
            </a:extLst>
          </p:cNvPr>
          <p:cNvPicPr>
            <a:picLocks noChangeAspect="1"/>
          </p:cNvPicPr>
          <p:nvPr/>
        </p:nvPicPr>
        <p:blipFill>
          <a:blip r:embed="rId3"/>
          <a:stretch>
            <a:fillRect/>
          </a:stretch>
        </p:blipFill>
        <p:spPr>
          <a:xfrm>
            <a:off x="5257800" y="2979458"/>
            <a:ext cx="3009900" cy="1789391"/>
          </a:xfrm>
          <a:prstGeom prst="rect">
            <a:avLst/>
          </a:prstGeom>
        </p:spPr>
      </p:pic>
    </p:spTree>
    <p:extLst>
      <p:ext uri="{BB962C8B-B14F-4D97-AF65-F5344CB8AC3E}">
        <p14:creationId xmlns:p14="http://schemas.microsoft.com/office/powerpoint/2010/main" val="3320239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119826" y="209550"/>
            <a:ext cx="8871773" cy="459424"/>
          </a:xfrm>
        </p:spPr>
        <p:txBody>
          <a:bodyPr/>
          <a:lstStyle/>
          <a:p>
            <a:r>
              <a:rPr lang="en-US" dirty="0" err="1">
                <a:latin typeface="Avenir Next Regular"/>
                <a:cs typeface="Avenir Next Regular"/>
              </a:rPr>
              <a:t>Esquemas</a:t>
            </a:r>
            <a:r>
              <a:rPr lang="en-US" dirty="0">
                <a:latin typeface="Avenir Next Regular"/>
                <a:cs typeface="Avenir Next Regular"/>
              </a:rPr>
              <a:t> de </a:t>
            </a:r>
            <a:r>
              <a:rPr lang="en-US" dirty="0" err="1">
                <a:latin typeface="Avenir Next Regular"/>
                <a:cs typeface="Avenir Next Regular"/>
              </a:rPr>
              <a:t>Trazabilidad</a:t>
            </a:r>
            <a:endParaRPr lang="en-US" dirty="0">
              <a:latin typeface="Avenir Next Regular"/>
              <a:cs typeface="Avenir Next Regular"/>
            </a:endParaRP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37</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3" name="Text Box 8">
            <a:extLst>
              <a:ext uri="{FF2B5EF4-FFF2-40B4-BE49-F238E27FC236}">
                <a16:creationId xmlns:a16="http://schemas.microsoft.com/office/drawing/2014/main" id="{FAF00E11-BE6A-954C-85BA-695C0536A169}"/>
              </a:ext>
            </a:extLst>
          </p:cNvPr>
          <p:cNvSpPr txBox="1">
            <a:spLocks noChangeArrowheads="1"/>
          </p:cNvSpPr>
          <p:nvPr/>
        </p:nvSpPr>
        <p:spPr bwMode="auto">
          <a:xfrm>
            <a:off x="304800" y="1370329"/>
            <a:ext cx="5105400" cy="2677656"/>
          </a:xfrm>
          <a:prstGeom prst="rect">
            <a:avLst/>
          </a:prstGeom>
          <a:noFill/>
          <a:ln w="9525">
            <a:noFill/>
            <a:miter lim="800000"/>
            <a:headEnd/>
            <a:tailEnd/>
          </a:ln>
          <a:effectLst/>
        </p:spPr>
        <p:txBody>
          <a:bodyPr wrap="square">
            <a:spAutoFit/>
          </a:bodyPr>
          <a:lstStyle/>
          <a:p>
            <a:pPr>
              <a:buClr>
                <a:srgbClr val="FF6600"/>
              </a:buClr>
            </a:pPr>
            <a:endParaRPr lang="es-AR" sz="1200" dirty="0">
              <a:solidFill>
                <a:schemeClr val="tx1">
                  <a:lumMod val="75000"/>
                  <a:lumOff val="25000"/>
                </a:schemeClr>
              </a:solidFill>
              <a:latin typeface="Avenir Next" panose="020B0503020202020204" pitchFamily="34" charset="0"/>
            </a:endParaRPr>
          </a:p>
          <a:p>
            <a:pPr>
              <a:buClr>
                <a:srgbClr val="FF6600"/>
              </a:buClr>
              <a:buFont typeface="Wingdings" pitchFamily="2" charset="2"/>
              <a:buChar char="§"/>
            </a:pPr>
            <a:r>
              <a:rPr lang="es-AR" sz="1200" dirty="0">
                <a:solidFill>
                  <a:schemeClr val="tx1">
                    <a:lumMod val="75000"/>
                    <a:lumOff val="25000"/>
                  </a:schemeClr>
                </a:solidFill>
                <a:latin typeface="Avenir Next" panose="020B0503020202020204" pitchFamily="34" charset="0"/>
              </a:rPr>
              <a:t> Si la publicación del proceso fue hecha configurando la opción de trazabilidad de actividades, es posible seleccionar un esquema de trazabilidad predefinido como:</a:t>
            </a:r>
          </a:p>
          <a:p>
            <a:pPr>
              <a:buClr>
                <a:srgbClr val="FF6600"/>
              </a:buClr>
            </a:pPr>
            <a:endParaRPr lang="es-AR" sz="1200" dirty="0">
              <a:solidFill>
                <a:schemeClr val="tx1">
                  <a:lumMod val="75000"/>
                  <a:lumOff val="25000"/>
                </a:schemeClr>
              </a:solidFill>
              <a:latin typeface="Avenir Next" panose="020B0503020202020204" pitchFamily="34" charset="0"/>
            </a:endParaRPr>
          </a:p>
          <a:p>
            <a:pPr lvl="1">
              <a:buClr>
                <a:srgbClr val="FF6600"/>
              </a:buClr>
              <a:buFont typeface="Wingdings" pitchFamily="2" charset="2"/>
              <a:buChar char="§"/>
            </a:pPr>
            <a:r>
              <a:rPr lang="es-AR" sz="1200" dirty="0">
                <a:solidFill>
                  <a:schemeClr val="tx1">
                    <a:lumMod val="75000"/>
                    <a:lumOff val="25000"/>
                  </a:schemeClr>
                </a:solidFill>
                <a:latin typeface="Avenir Next" panose="020B0503020202020204" pitchFamily="34" charset="0"/>
              </a:rPr>
              <a:t>Trackear solo las UserInteraction</a:t>
            </a:r>
          </a:p>
          <a:p>
            <a:pPr lvl="1">
              <a:buClr>
                <a:srgbClr val="FF6600"/>
              </a:buClr>
              <a:buFont typeface="Wingdings" pitchFamily="2" charset="2"/>
              <a:buChar char="§"/>
            </a:pPr>
            <a:r>
              <a:rPr lang="es-AR" sz="1200" dirty="0">
                <a:solidFill>
                  <a:schemeClr val="tx1">
                    <a:lumMod val="75000"/>
                    <a:lumOff val="25000"/>
                  </a:schemeClr>
                </a:solidFill>
                <a:latin typeface="Avenir Next" panose="020B0503020202020204" pitchFamily="34" charset="0"/>
              </a:rPr>
              <a:t>Trackear los datos de entrada y salida de todas las actividades</a:t>
            </a:r>
          </a:p>
          <a:p>
            <a:pPr lvl="1">
              <a:buClr>
                <a:srgbClr val="FF6600"/>
              </a:buClr>
              <a:buFont typeface="Wingdings" pitchFamily="2" charset="2"/>
              <a:buChar char="§"/>
            </a:pPr>
            <a:r>
              <a:rPr lang="es-AR" sz="1200" dirty="0">
                <a:solidFill>
                  <a:schemeClr val="tx1">
                    <a:lumMod val="75000"/>
                    <a:lumOff val="25000"/>
                  </a:schemeClr>
                </a:solidFill>
                <a:latin typeface="Avenir Next" panose="020B0503020202020204" pitchFamily="34" charset="0"/>
              </a:rPr>
              <a:t>Trackear solo los datos de entrada en todas las actividades</a:t>
            </a:r>
          </a:p>
          <a:p>
            <a:pPr lvl="1">
              <a:buClr>
                <a:srgbClr val="FF6600"/>
              </a:buClr>
              <a:buFont typeface="Wingdings" pitchFamily="2" charset="2"/>
              <a:buChar char="§"/>
            </a:pPr>
            <a:r>
              <a:rPr lang="es-AR" sz="1200" dirty="0">
                <a:solidFill>
                  <a:schemeClr val="tx1">
                    <a:lumMod val="75000"/>
                    <a:lumOff val="25000"/>
                  </a:schemeClr>
                </a:solidFill>
                <a:latin typeface="Avenir Next" panose="020B0503020202020204" pitchFamily="34" charset="0"/>
              </a:rPr>
              <a:t>Trackear solo los datos de salida en todas las actividades.</a:t>
            </a:r>
          </a:p>
          <a:p>
            <a:pPr lvl="1">
              <a:buClr>
                <a:srgbClr val="FF6600"/>
              </a:buClr>
            </a:pPr>
            <a:endParaRPr lang="es-AR" sz="1200" dirty="0">
              <a:solidFill>
                <a:schemeClr val="tx1">
                  <a:lumMod val="75000"/>
                  <a:lumOff val="25000"/>
                </a:schemeClr>
              </a:solidFill>
              <a:latin typeface="Avenir Next" panose="020B0503020202020204" pitchFamily="34" charset="0"/>
            </a:endParaRPr>
          </a:p>
          <a:p>
            <a:pPr>
              <a:buClr>
                <a:srgbClr val="FF6600"/>
              </a:buClr>
              <a:buFont typeface="Wingdings" pitchFamily="2" charset="2"/>
              <a:buChar char="§"/>
            </a:pPr>
            <a:r>
              <a:rPr lang="es-AR" sz="1200" dirty="0">
                <a:solidFill>
                  <a:schemeClr val="tx1">
                    <a:lumMod val="75000"/>
                    <a:lumOff val="25000"/>
                  </a:schemeClr>
                </a:solidFill>
                <a:latin typeface="Avenir Next" panose="020B0503020202020204" pitchFamily="34" charset="0"/>
              </a:rPr>
              <a:t>Independientemente del esquema predefinido seleccionado, por cada actividad del proceso es posible especificiar si se realiza o no tracking y si se realiza, si se realiza en los datos de entrada y salida o solamente en alguno de ellos.</a:t>
            </a:r>
          </a:p>
        </p:txBody>
      </p:sp>
      <p:sp>
        <p:nvSpPr>
          <p:cNvPr id="11" name="Text Placeholder 3">
            <a:extLst>
              <a:ext uri="{FF2B5EF4-FFF2-40B4-BE49-F238E27FC236}">
                <a16:creationId xmlns:a16="http://schemas.microsoft.com/office/drawing/2014/main" id="{6298FBC1-B6F2-AE4E-A9F2-3DB04A2674C3}"/>
              </a:ext>
            </a:extLst>
          </p:cNvPr>
          <p:cNvSpPr>
            <a:spLocks noGrp="1"/>
          </p:cNvSpPr>
          <p:nvPr>
            <p:ph type="body" sz="quarter" idx="17"/>
          </p:nvPr>
        </p:nvSpPr>
        <p:spPr>
          <a:xfrm>
            <a:off x="685800" y="742950"/>
            <a:ext cx="8000999" cy="459424"/>
          </a:xfrm>
        </p:spPr>
        <p:txBody>
          <a:bodyPr>
            <a:noAutofit/>
          </a:bodyPr>
          <a:lstStyle/>
          <a:p>
            <a:r>
              <a:rPr lang="en-US" sz="1100" dirty="0">
                <a:solidFill>
                  <a:schemeClr val="tx1">
                    <a:lumMod val="50000"/>
                    <a:lumOff val="50000"/>
                  </a:schemeClr>
                </a:solidFill>
                <a:latin typeface="Avenir Next Regular"/>
                <a:cs typeface="Avenir Next Regular"/>
              </a:rPr>
              <a:t>La </a:t>
            </a:r>
            <a:r>
              <a:rPr lang="en-US" sz="1100" dirty="0" err="1">
                <a:solidFill>
                  <a:schemeClr val="tx1">
                    <a:lumMod val="50000"/>
                    <a:lumOff val="50000"/>
                  </a:schemeClr>
                </a:solidFill>
                <a:latin typeface="Avenir Next Regular"/>
                <a:cs typeface="Avenir Next Regular"/>
              </a:rPr>
              <a:t>opción</a:t>
            </a:r>
            <a:r>
              <a:rPr lang="en-US" sz="1100" dirty="0">
                <a:solidFill>
                  <a:schemeClr val="tx1">
                    <a:lumMod val="50000"/>
                    <a:lumOff val="50000"/>
                  </a:schemeClr>
                </a:solidFill>
                <a:latin typeface="Avenir Next Regular"/>
                <a:cs typeface="Avenir Next Regular"/>
              </a:rPr>
              <a:t> "Tracking Scheme" del </a:t>
            </a:r>
            <a:r>
              <a:rPr lang="en-US" sz="1100" dirty="0" err="1">
                <a:solidFill>
                  <a:schemeClr val="tx1">
                    <a:lumMod val="50000"/>
                    <a:lumOff val="50000"/>
                  </a:schemeClr>
                </a:solidFill>
                <a:latin typeface="Avenir Next Regular"/>
                <a:cs typeface="Avenir Next Regular"/>
              </a:rPr>
              <a:t>menú</a:t>
            </a:r>
            <a:r>
              <a:rPr lang="en-US" sz="1100" dirty="0">
                <a:solidFill>
                  <a:schemeClr val="tx1">
                    <a:lumMod val="50000"/>
                    <a:lumOff val="50000"/>
                  </a:schemeClr>
                </a:solidFill>
                <a:latin typeface="Avenir Next Regular"/>
                <a:cs typeface="Avenir Next Regular"/>
              </a:rPr>
              <a:t> "Tools" </a:t>
            </a:r>
            <a:r>
              <a:rPr lang="en-US" sz="1100" dirty="0" err="1">
                <a:solidFill>
                  <a:schemeClr val="tx1">
                    <a:lumMod val="50000"/>
                    <a:lumOff val="50000"/>
                  </a:schemeClr>
                </a:solidFill>
                <a:latin typeface="Avenir Next Regular"/>
                <a:cs typeface="Avenir Next Regular"/>
              </a:rPr>
              <a:t>permite</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realizar</a:t>
            </a:r>
            <a:r>
              <a:rPr lang="en-US" sz="1100" dirty="0">
                <a:solidFill>
                  <a:schemeClr val="tx1">
                    <a:lumMod val="50000"/>
                    <a:lumOff val="50000"/>
                  </a:schemeClr>
                </a:solidFill>
                <a:latin typeface="Avenir Next Regular"/>
                <a:cs typeface="Avenir Next Regular"/>
              </a:rPr>
              <a:t> una </a:t>
            </a:r>
            <a:r>
              <a:rPr lang="en-US" sz="1100" dirty="0" err="1">
                <a:solidFill>
                  <a:schemeClr val="tx1">
                    <a:lumMod val="50000"/>
                    <a:lumOff val="50000"/>
                  </a:schemeClr>
                </a:solidFill>
                <a:latin typeface="Avenir Next Regular"/>
                <a:cs typeface="Avenir Next Regular"/>
              </a:rPr>
              <a:t>configuración</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detallada</a:t>
            </a:r>
            <a:r>
              <a:rPr lang="en-US" sz="1100" dirty="0">
                <a:solidFill>
                  <a:schemeClr val="tx1">
                    <a:lumMod val="50000"/>
                    <a:lumOff val="50000"/>
                  </a:schemeClr>
                </a:solidFill>
                <a:latin typeface="Avenir Next Regular"/>
                <a:cs typeface="Avenir Next Regular"/>
              </a:rPr>
              <a:t> de la </a:t>
            </a:r>
            <a:r>
              <a:rPr lang="en-US" sz="1100" dirty="0" err="1">
                <a:solidFill>
                  <a:schemeClr val="tx1">
                    <a:lumMod val="50000"/>
                    <a:lumOff val="50000"/>
                  </a:schemeClr>
                </a:solidFill>
                <a:latin typeface="Avenir Next Regular"/>
                <a:cs typeface="Avenir Next Regular"/>
              </a:rPr>
              <a:t>información</a:t>
            </a:r>
            <a:r>
              <a:rPr lang="en-US" sz="1100" dirty="0">
                <a:solidFill>
                  <a:schemeClr val="tx1">
                    <a:lumMod val="50000"/>
                    <a:lumOff val="50000"/>
                  </a:schemeClr>
                </a:solidFill>
                <a:latin typeface="Avenir Next Regular"/>
                <a:cs typeface="Avenir Next Regular"/>
              </a:rPr>
              <a:t> de tracking a </a:t>
            </a:r>
            <a:r>
              <a:rPr lang="en-US" sz="1100" dirty="0" err="1">
                <a:solidFill>
                  <a:schemeClr val="tx1">
                    <a:lumMod val="50000"/>
                    <a:lumOff val="50000"/>
                  </a:schemeClr>
                </a:solidFill>
                <a:latin typeface="Avenir Next Regular"/>
                <a:cs typeface="Avenir Next Regular"/>
              </a:rPr>
              <a:t>almacenar</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en</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tiempo</a:t>
            </a:r>
            <a:r>
              <a:rPr lang="en-US" sz="1100" dirty="0">
                <a:solidFill>
                  <a:schemeClr val="tx1">
                    <a:lumMod val="50000"/>
                    <a:lumOff val="50000"/>
                  </a:schemeClr>
                </a:solidFill>
                <a:latin typeface="Avenir Next Regular"/>
                <a:cs typeface="Avenir Next Regular"/>
              </a:rPr>
              <a:t> de </a:t>
            </a:r>
            <a:r>
              <a:rPr lang="en-US" sz="1100" dirty="0" err="1">
                <a:solidFill>
                  <a:schemeClr val="tx1">
                    <a:lumMod val="50000"/>
                    <a:lumOff val="50000"/>
                  </a:schemeClr>
                </a:solidFill>
                <a:latin typeface="Avenir Next Regular"/>
                <a:cs typeface="Avenir Next Regular"/>
              </a:rPr>
              <a:t>ejecución</a:t>
            </a:r>
            <a:r>
              <a:rPr lang="en-US" sz="1100" dirty="0">
                <a:solidFill>
                  <a:schemeClr val="tx1">
                    <a:lumMod val="50000"/>
                    <a:lumOff val="50000"/>
                  </a:schemeClr>
                </a:solidFill>
                <a:latin typeface="Avenir Next Regular"/>
                <a:cs typeface="Avenir Next Regular"/>
              </a:rPr>
              <a:t> por </a:t>
            </a:r>
            <a:r>
              <a:rPr lang="en-US" sz="1100" dirty="0" err="1">
                <a:solidFill>
                  <a:schemeClr val="tx1">
                    <a:lumMod val="50000"/>
                    <a:lumOff val="50000"/>
                  </a:schemeClr>
                </a:solidFill>
                <a:latin typeface="Avenir Next Regular"/>
                <a:cs typeface="Avenir Next Regular"/>
              </a:rPr>
              <a:t>cada</a:t>
            </a:r>
            <a:r>
              <a:rPr lang="en-US" sz="1100" dirty="0">
                <a:solidFill>
                  <a:schemeClr val="tx1">
                    <a:lumMod val="50000"/>
                    <a:lumOff val="50000"/>
                  </a:schemeClr>
                </a:solidFill>
                <a:latin typeface="Avenir Next Regular"/>
                <a:cs typeface="Avenir Next Regular"/>
              </a:rPr>
              <a:t> una de las </a:t>
            </a:r>
            <a:r>
              <a:rPr lang="en-US" sz="1100" dirty="0" err="1">
                <a:solidFill>
                  <a:schemeClr val="tx1">
                    <a:lumMod val="50000"/>
                    <a:lumOff val="50000"/>
                  </a:schemeClr>
                </a:solidFill>
                <a:latin typeface="Avenir Next Regular"/>
                <a:cs typeface="Avenir Next Regular"/>
              </a:rPr>
              <a:t>actividades</a:t>
            </a:r>
            <a:r>
              <a:rPr lang="en-US" sz="1100" dirty="0">
                <a:solidFill>
                  <a:schemeClr val="tx1">
                    <a:lumMod val="50000"/>
                    <a:lumOff val="50000"/>
                  </a:schemeClr>
                </a:solidFill>
                <a:latin typeface="Avenir Next Regular"/>
                <a:cs typeface="Avenir Next Regular"/>
              </a:rPr>
              <a:t> del </a:t>
            </a:r>
            <a:r>
              <a:rPr lang="en-US" sz="1100" dirty="0" err="1">
                <a:solidFill>
                  <a:schemeClr val="tx1">
                    <a:lumMod val="50000"/>
                    <a:lumOff val="50000"/>
                  </a:schemeClr>
                </a:solidFill>
                <a:latin typeface="Avenir Next Regular"/>
                <a:cs typeface="Avenir Next Regular"/>
              </a:rPr>
              <a:t>proceso</a:t>
            </a:r>
            <a:r>
              <a:rPr lang="en-US" sz="1100" dirty="0">
                <a:solidFill>
                  <a:schemeClr val="tx1">
                    <a:lumMod val="50000"/>
                    <a:lumOff val="50000"/>
                  </a:schemeClr>
                </a:solidFill>
                <a:latin typeface="Avenir Next Regular"/>
                <a:cs typeface="Avenir Next Regular"/>
              </a:rPr>
              <a:t>.</a:t>
            </a:r>
            <a:endParaRPr lang="en-US" sz="1100" dirty="0">
              <a:solidFill>
                <a:schemeClr val="tx1">
                  <a:lumMod val="50000"/>
                  <a:lumOff val="50000"/>
                </a:schemeClr>
              </a:solidFill>
              <a:highlight>
                <a:srgbClr val="FFFF00"/>
              </a:highlight>
              <a:latin typeface="Avenir Next Regular"/>
              <a:cs typeface="Avenir Next Regular"/>
            </a:endParaRPr>
          </a:p>
        </p:txBody>
      </p:sp>
      <p:pic>
        <p:nvPicPr>
          <p:cNvPr id="10" name="Imagen 9">
            <a:extLst>
              <a:ext uri="{FF2B5EF4-FFF2-40B4-BE49-F238E27FC236}">
                <a16:creationId xmlns:a16="http://schemas.microsoft.com/office/drawing/2014/main" id="{CF60ADF5-83A6-444F-A6CE-7C3F5658FD54}"/>
              </a:ext>
            </a:extLst>
          </p:cNvPr>
          <p:cNvPicPr>
            <a:picLocks noChangeAspect="1"/>
          </p:cNvPicPr>
          <p:nvPr/>
        </p:nvPicPr>
        <p:blipFill>
          <a:blip r:embed="rId2"/>
          <a:stretch>
            <a:fillRect/>
          </a:stretch>
        </p:blipFill>
        <p:spPr>
          <a:xfrm>
            <a:off x="5698907" y="1620742"/>
            <a:ext cx="3013817" cy="2279518"/>
          </a:xfrm>
          <a:prstGeom prst="rect">
            <a:avLst/>
          </a:prstGeom>
        </p:spPr>
      </p:pic>
    </p:spTree>
    <p:extLst>
      <p:ext uri="{BB962C8B-B14F-4D97-AF65-F5344CB8AC3E}">
        <p14:creationId xmlns:p14="http://schemas.microsoft.com/office/powerpoint/2010/main" val="5527006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119826" y="209550"/>
            <a:ext cx="8871773" cy="459424"/>
          </a:xfrm>
        </p:spPr>
        <p:txBody>
          <a:bodyPr/>
          <a:lstStyle/>
          <a:p>
            <a:r>
              <a:rPr lang="en-US" dirty="0">
                <a:latin typeface="Avenir Next Regular"/>
                <a:cs typeface="Avenir Next Regular"/>
              </a:rPr>
              <a:t>Pool de </a:t>
            </a:r>
            <a:r>
              <a:rPr lang="en-US" dirty="0" err="1">
                <a:latin typeface="Avenir Next Regular"/>
                <a:cs typeface="Avenir Next Regular"/>
              </a:rPr>
              <a:t>Conexiones</a:t>
            </a:r>
            <a:endParaRPr lang="en-US" dirty="0">
              <a:latin typeface="Avenir Next Regular"/>
              <a:cs typeface="Avenir Next Regular"/>
            </a:endParaRP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38</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3" name="Text Box 8">
            <a:extLst>
              <a:ext uri="{FF2B5EF4-FFF2-40B4-BE49-F238E27FC236}">
                <a16:creationId xmlns:a16="http://schemas.microsoft.com/office/drawing/2014/main" id="{FAF00E11-BE6A-954C-85BA-695C0536A169}"/>
              </a:ext>
            </a:extLst>
          </p:cNvPr>
          <p:cNvSpPr txBox="1">
            <a:spLocks noChangeArrowheads="1"/>
          </p:cNvSpPr>
          <p:nvPr/>
        </p:nvSpPr>
        <p:spPr bwMode="auto">
          <a:xfrm>
            <a:off x="304800" y="1370329"/>
            <a:ext cx="5105400" cy="3323987"/>
          </a:xfrm>
          <a:prstGeom prst="rect">
            <a:avLst/>
          </a:prstGeom>
          <a:noFill/>
          <a:ln w="9525">
            <a:noFill/>
            <a:miter lim="800000"/>
            <a:headEnd/>
            <a:tailEnd/>
          </a:ln>
          <a:effectLst/>
        </p:spPr>
        <p:txBody>
          <a:bodyPr wrap="square">
            <a:spAutoFit/>
          </a:bodyPr>
          <a:lstStyle/>
          <a:p>
            <a:pPr>
              <a:buClr>
                <a:srgbClr val="FF6600"/>
              </a:buClr>
              <a:buFont typeface="Wingdings" pitchFamily="2" charset="2"/>
              <a:buChar char="§"/>
            </a:pPr>
            <a:r>
              <a:rPr lang="es-AR" sz="1400" dirty="0">
                <a:solidFill>
                  <a:schemeClr val="tx1">
                    <a:lumMod val="75000"/>
                    <a:lumOff val="25000"/>
                  </a:schemeClr>
                </a:solidFill>
                <a:latin typeface="Avenir Next" panose="020B0503020202020204" pitchFamily="34" charset="0"/>
              </a:rPr>
              <a:t>En algunos motores de bases de datos, sobretodo en versiones antiguas, el costo  de recursos para abrir una conexión es elevado por lo cual es conveniente establecer una conexión inicial y mantenerla abierta hasta haber ejecutado todas las operaciones sobre la base de datos.</a:t>
            </a:r>
            <a:br>
              <a:rPr lang="es-AR" sz="1400" dirty="0">
                <a:solidFill>
                  <a:schemeClr val="tx1">
                    <a:lumMod val="75000"/>
                    <a:lumOff val="25000"/>
                  </a:schemeClr>
                </a:solidFill>
                <a:latin typeface="Avenir Next" panose="020B0503020202020204" pitchFamily="34" charset="0"/>
              </a:rPr>
            </a:br>
            <a:endParaRPr lang="es-AR" sz="1400" dirty="0">
              <a:solidFill>
                <a:schemeClr val="tx1">
                  <a:lumMod val="75000"/>
                  <a:lumOff val="25000"/>
                </a:schemeClr>
              </a:solidFill>
              <a:latin typeface="Avenir Next" panose="020B0503020202020204" pitchFamily="34" charset="0"/>
            </a:endParaRPr>
          </a:p>
          <a:p>
            <a:pPr>
              <a:buClr>
                <a:srgbClr val="FF6600"/>
              </a:buClr>
              <a:buFont typeface="Wingdings" pitchFamily="2" charset="2"/>
              <a:buChar char="§"/>
            </a:pPr>
            <a:r>
              <a:rPr lang="es-AR" sz="1400" dirty="0">
                <a:solidFill>
                  <a:schemeClr val="tx1">
                    <a:lumMod val="75000"/>
                    <a:lumOff val="25000"/>
                  </a:schemeClr>
                </a:solidFill>
                <a:latin typeface="Avenir Next" panose="020B0503020202020204" pitchFamily="34" charset="0"/>
              </a:rPr>
              <a:t>Para esos casos es conveniente configurar una conexión, habilitar en la reacción la característica de "Connection Pooling" y en las actividades de tipo SQLActivity hacer uso del pool de conexiones configurado.</a:t>
            </a:r>
            <a:br>
              <a:rPr lang="es-AR" sz="1400" dirty="0">
                <a:solidFill>
                  <a:schemeClr val="tx1">
                    <a:lumMod val="75000"/>
                    <a:lumOff val="25000"/>
                  </a:schemeClr>
                </a:solidFill>
                <a:latin typeface="Avenir Next" panose="020B0503020202020204" pitchFamily="34" charset="0"/>
              </a:rPr>
            </a:br>
            <a:endParaRPr lang="es-AR" sz="1400" dirty="0">
              <a:solidFill>
                <a:schemeClr val="tx1">
                  <a:lumMod val="75000"/>
                  <a:lumOff val="25000"/>
                </a:schemeClr>
              </a:solidFill>
              <a:latin typeface="Avenir Next" panose="020B0503020202020204" pitchFamily="34" charset="0"/>
            </a:endParaRPr>
          </a:p>
          <a:p>
            <a:pPr>
              <a:buClr>
                <a:srgbClr val="FF6600"/>
              </a:buClr>
              <a:buFont typeface="Wingdings" pitchFamily="2" charset="2"/>
              <a:buChar char="§"/>
            </a:pPr>
            <a:r>
              <a:rPr lang="es-AR" sz="1400" dirty="0">
                <a:solidFill>
                  <a:schemeClr val="tx1">
                    <a:lumMod val="75000"/>
                    <a:lumOff val="25000"/>
                  </a:schemeClr>
                </a:solidFill>
                <a:latin typeface="Avenir Next" panose="020B0503020202020204" pitchFamily="34" charset="0"/>
              </a:rPr>
              <a:t>Al igual que, y por el mismo motivo, en la actividad Transaction, no se permite habilitar esta opción en procesos que hagan uso de actividades que detengan el flujo, como UserInteraction, Delay, Splits que esperan o ReceiveEvent.</a:t>
            </a:r>
          </a:p>
        </p:txBody>
      </p:sp>
      <p:sp>
        <p:nvSpPr>
          <p:cNvPr id="11" name="Text Placeholder 3">
            <a:extLst>
              <a:ext uri="{FF2B5EF4-FFF2-40B4-BE49-F238E27FC236}">
                <a16:creationId xmlns:a16="http://schemas.microsoft.com/office/drawing/2014/main" id="{6298FBC1-B6F2-AE4E-A9F2-3DB04A2674C3}"/>
              </a:ext>
            </a:extLst>
          </p:cNvPr>
          <p:cNvSpPr>
            <a:spLocks noGrp="1"/>
          </p:cNvSpPr>
          <p:nvPr>
            <p:ph type="body" sz="quarter" idx="17"/>
          </p:nvPr>
        </p:nvSpPr>
        <p:spPr>
          <a:xfrm>
            <a:off x="685800" y="742950"/>
            <a:ext cx="8000999" cy="459424"/>
          </a:xfrm>
        </p:spPr>
        <p:txBody>
          <a:bodyPr>
            <a:noAutofit/>
          </a:bodyPr>
          <a:lstStyle/>
          <a:p>
            <a:r>
              <a:rPr lang="en-US" sz="1100" dirty="0">
                <a:solidFill>
                  <a:schemeClr val="tx1">
                    <a:lumMod val="50000"/>
                    <a:lumOff val="50000"/>
                  </a:schemeClr>
                </a:solidFill>
                <a:latin typeface="Avenir Next Regular"/>
                <a:cs typeface="Avenir Next Regular"/>
              </a:rPr>
              <a:t>La </a:t>
            </a:r>
            <a:r>
              <a:rPr lang="en-US" sz="1100" dirty="0" err="1">
                <a:solidFill>
                  <a:schemeClr val="tx1">
                    <a:lumMod val="50000"/>
                    <a:lumOff val="50000"/>
                  </a:schemeClr>
                </a:solidFill>
                <a:latin typeface="Avenir Next Regular"/>
                <a:cs typeface="Avenir Next Regular"/>
              </a:rPr>
              <a:t>opción</a:t>
            </a:r>
            <a:r>
              <a:rPr lang="en-US" sz="1100" dirty="0">
                <a:solidFill>
                  <a:schemeClr val="tx1">
                    <a:lumMod val="50000"/>
                    <a:lumOff val="50000"/>
                  </a:schemeClr>
                </a:solidFill>
                <a:latin typeface="Avenir Next Regular"/>
                <a:cs typeface="Avenir Next Regular"/>
              </a:rPr>
              <a:t> "Connection Pool" del </a:t>
            </a:r>
            <a:r>
              <a:rPr lang="en-US" sz="1100" dirty="0" err="1">
                <a:solidFill>
                  <a:schemeClr val="tx1">
                    <a:lumMod val="50000"/>
                    <a:lumOff val="50000"/>
                  </a:schemeClr>
                </a:solidFill>
                <a:latin typeface="Avenir Next Regular"/>
                <a:cs typeface="Avenir Next Regular"/>
              </a:rPr>
              <a:t>menú</a:t>
            </a:r>
            <a:r>
              <a:rPr lang="en-US" sz="1100" dirty="0">
                <a:solidFill>
                  <a:schemeClr val="tx1">
                    <a:lumMod val="50000"/>
                    <a:lumOff val="50000"/>
                  </a:schemeClr>
                </a:solidFill>
                <a:latin typeface="Avenir Next Regular"/>
                <a:cs typeface="Avenir Next Regular"/>
              </a:rPr>
              <a:t> "Tools" </a:t>
            </a:r>
            <a:r>
              <a:rPr lang="en-US" sz="1100" dirty="0" err="1">
                <a:solidFill>
                  <a:schemeClr val="tx1">
                    <a:lumMod val="50000"/>
                    <a:lumOff val="50000"/>
                  </a:schemeClr>
                </a:solidFill>
                <a:latin typeface="Avenir Next Regular"/>
                <a:cs typeface="Avenir Next Regular"/>
              </a:rPr>
              <a:t>permite</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definir</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conexiones</a:t>
            </a:r>
            <a:r>
              <a:rPr lang="en-US" sz="1100" dirty="0">
                <a:solidFill>
                  <a:schemeClr val="tx1">
                    <a:lumMod val="50000"/>
                    <a:lumOff val="50000"/>
                  </a:schemeClr>
                </a:solidFill>
                <a:latin typeface="Avenir Next Regular"/>
                <a:cs typeface="Avenir Next Regular"/>
              </a:rPr>
              <a:t> a bases de </a:t>
            </a:r>
            <a:r>
              <a:rPr lang="en-US" sz="1100" dirty="0" err="1">
                <a:solidFill>
                  <a:schemeClr val="tx1">
                    <a:lumMod val="50000"/>
                    <a:lumOff val="50000"/>
                  </a:schemeClr>
                </a:solidFill>
                <a:latin typeface="Avenir Next Regular"/>
                <a:cs typeface="Avenir Next Regular"/>
              </a:rPr>
              <a:t>datos</a:t>
            </a:r>
            <a:r>
              <a:rPr lang="en-US" sz="1100" dirty="0">
                <a:solidFill>
                  <a:schemeClr val="tx1">
                    <a:lumMod val="50000"/>
                    <a:lumOff val="50000"/>
                  </a:schemeClr>
                </a:solidFill>
                <a:latin typeface="Avenir Next Regular"/>
                <a:cs typeface="Avenir Next Regular"/>
              </a:rPr>
              <a:t> que se </a:t>
            </a:r>
            <a:r>
              <a:rPr lang="en-US" sz="1100" dirty="0" err="1">
                <a:solidFill>
                  <a:schemeClr val="tx1">
                    <a:lumMod val="50000"/>
                    <a:lumOff val="50000"/>
                  </a:schemeClr>
                </a:solidFill>
                <a:latin typeface="Avenir Next Regular"/>
                <a:cs typeface="Avenir Next Regular"/>
              </a:rPr>
              <a:t>mantienen</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abiertas</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desde</a:t>
            </a:r>
            <a:r>
              <a:rPr lang="en-US" sz="1100" dirty="0">
                <a:solidFill>
                  <a:schemeClr val="tx1">
                    <a:lumMod val="50000"/>
                    <a:lumOff val="50000"/>
                  </a:schemeClr>
                </a:solidFill>
                <a:latin typeface="Avenir Next Regular"/>
                <a:cs typeface="Avenir Next Regular"/>
              </a:rPr>
              <a:t> el </a:t>
            </a:r>
            <a:r>
              <a:rPr lang="en-US" sz="1100" dirty="0" err="1">
                <a:solidFill>
                  <a:schemeClr val="tx1">
                    <a:lumMod val="50000"/>
                    <a:lumOff val="50000"/>
                  </a:schemeClr>
                </a:solidFill>
                <a:latin typeface="Avenir Next Regular"/>
                <a:cs typeface="Avenir Next Regular"/>
              </a:rPr>
              <a:t>inicio</a:t>
            </a:r>
            <a:r>
              <a:rPr lang="en-US" sz="1100" dirty="0">
                <a:solidFill>
                  <a:schemeClr val="tx1">
                    <a:lumMod val="50000"/>
                    <a:lumOff val="50000"/>
                  </a:schemeClr>
                </a:solidFill>
                <a:latin typeface="Avenir Next Regular"/>
                <a:cs typeface="Avenir Next Regular"/>
              </a:rPr>
              <a:t> de la </a:t>
            </a:r>
            <a:r>
              <a:rPr lang="en-US" sz="1100" dirty="0" err="1">
                <a:solidFill>
                  <a:schemeClr val="tx1">
                    <a:lumMod val="50000"/>
                    <a:lumOff val="50000"/>
                  </a:schemeClr>
                </a:solidFill>
                <a:latin typeface="Avenir Next Regular"/>
                <a:cs typeface="Avenir Next Regular"/>
              </a:rPr>
              <a:t>ejecución</a:t>
            </a:r>
            <a:r>
              <a:rPr lang="en-US" sz="1100" dirty="0">
                <a:solidFill>
                  <a:schemeClr val="tx1">
                    <a:lumMod val="50000"/>
                    <a:lumOff val="50000"/>
                  </a:schemeClr>
                </a:solidFill>
                <a:latin typeface="Avenir Next Regular"/>
                <a:cs typeface="Avenir Next Regular"/>
              </a:rPr>
              <a:t> del </a:t>
            </a:r>
            <a:r>
              <a:rPr lang="en-US" sz="1100" dirty="0" err="1">
                <a:solidFill>
                  <a:schemeClr val="tx1">
                    <a:lumMod val="50000"/>
                    <a:lumOff val="50000"/>
                  </a:schemeClr>
                </a:solidFill>
                <a:latin typeface="Avenir Next Regular"/>
                <a:cs typeface="Avenir Next Regular"/>
              </a:rPr>
              <a:t>proceso</a:t>
            </a:r>
            <a:r>
              <a:rPr lang="en-US" sz="1100" dirty="0">
                <a:solidFill>
                  <a:schemeClr val="tx1">
                    <a:lumMod val="50000"/>
                    <a:lumOff val="50000"/>
                  </a:schemeClr>
                </a:solidFill>
                <a:latin typeface="Avenir Next Regular"/>
                <a:cs typeface="Avenir Next Regular"/>
              </a:rPr>
              <a:t> hasta que el </a:t>
            </a:r>
            <a:r>
              <a:rPr lang="en-US" sz="1100" dirty="0" err="1">
                <a:solidFill>
                  <a:schemeClr val="tx1">
                    <a:lumMod val="50000"/>
                    <a:lumOff val="50000"/>
                  </a:schemeClr>
                </a:solidFill>
                <a:latin typeface="Avenir Next Regular"/>
                <a:cs typeface="Avenir Next Regular"/>
              </a:rPr>
              <a:t>mismo</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finalice</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característica</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denominada</a:t>
            </a:r>
            <a:r>
              <a:rPr lang="en-US" sz="1100" dirty="0">
                <a:solidFill>
                  <a:schemeClr val="tx1">
                    <a:lumMod val="50000"/>
                    <a:lumOff val="50000"/>
                  </a:schemeClr>
                </a:solidFill>
                <a:latin typeface="Avenir Next Regular"/>
                <a:cs typeface="Avenir Next Regular"/>
              </a:rPr>
              <a:t> "Connection Pooling”.</a:t>
            </a:r>
            <a:endParaRPr lang="en-US" sz="1100" dirty="0">
              <a:solidFill>
                <a:schemeClr val="tx1">
                  <a:lumMod val="50000"/>
                  <a:lumOff val="50000"/>
                </a:schemeClr>
              </a:solidFill>
              <a:highlight>
                <a:srgbClr val="FFFF00"/>
              </a:highlight>
              <a:latin typeface="Avenir Next Regular"/>
              <a:cs typeface="Avenir Next Regular"/>
            </a:endParaRPr>
          </a:p>
        </p:txBody>
      </p:sp>
      <p:pic>
        <p:nvPicPr>
          <p:cNvPr id="9" name="Imagen 8">
            <a:extLst>
              <a:ext uri="{FF2B5EF4-FFF2-40B4-BE49-F238E27FC236}">
                <a16:creationId xmlns:a16="http://schemas.microsoft.com/office/drawing/2014/main" id="{BA3A0445-BEE7-6F41-AB85-F60B7A305AF1}"/>
              </a:ext>
            </a:extLst>
          </p:cNvPr>
          <p:cNvPicPr>
            <a:picLocks noChangeAspect="1"/>
          </p:cNvPicPr>
          <p:nvPr/>
        </p:nvPicPr>
        <p:blipFill>
          <a:blip r:embed="rId2"/>
          <a:stretch>
            <a:fillRect/>
          </a:stretch>
        </p:blipFill>
        <p:spPr>
          <a:xfrm>
            <a:off x="5666896" y="1710999"/>
            <a:ext cx="3086100" cy="2016155"/>
          </a:xfrm>
          <a:prstGeom prst="rect">
            <a:avLst/>
          </a:prstGeom>
        </p:spPr>
      </p:pic>
    </p:spTree>
    <p:extLst>
      <p:ext uri="{BB962C8B-B14F-4D97-AF65-F5344CB8AC3E}">
        <p14:creationId xmlns:p14="http://schemas.microsoft.com/office/powerpoint/2010/main" val="4263645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119826" y="209550"/>
            <a:ext cx="8871773" cy="459424"/>
          </a:xfrm>
        </p:spPr>
        <p:txBody>
          <a:bodyPr/>
          <a:lstStyle/>
          <a:p>
            <a:r>
              <a:rPr lang="en-US" dirty="0" err="1">
                <a:latin typeface="Avenir Next Regular"/>
                <a:cs typeface="Avenir Next Regular"/>
              </a:rPr>
              <a:t>Documentación</a:t>
            </a:r>
            <a:endParaRPr lang="en-US" dirty="0">
              <a:latin typeface="Avenir Next Regular"/>
              <a:cs typeface="Avenir Next Regular"/>
            </a:endParaRP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39</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3" name="Text Box 8">
            <a:extLst>
              <a:ext uri="{FF2B5EF4-FFF2-40B4-BE49-F238E27FC236}">
                <a16:creationId xmlns:a16="http://schemas.microsoft.com/office/drawing/2014/main" id="{FAF00E11-BE6A-954C-85BA-695C0536A169}"/>
              </a:ext>
            </a:extLst>
          </p:cNvPr>
          <p:cNvSpPr txBox="1">
            <a:spLocks noChangeArrowheads="1"/>
          </p:cNvSpPr>
          <p:nvPr/>
        </p:nvSpPr>
        <p:spPr bwMode="auto">
          <a:xfrm>
            <a:off x="304800" y="1370329"/>
            <a:ext cx="5105400" cy="2031325"/>
          </a:xfrm>
          <a:prstGeom prst="rect">
            <a:avLst/>
          </a:prstGeom>
          <a:noFill/>
          <a:ln w="9525">
            <a:noFill/>
            <a:miter lim="800000"/>
            <a:headEnd/>
            <a:tailEnd/>
          </a:ln>
          <a:effectLst/>
        </p:spPr>
        <p:txBody>
          <a:bodyPr wrap="square">
            <a:spAutoFit/>
          </a:bodyPr>
          <a:lstStyle/>
          <a:p>
            <a:pPr>
              <a:buClr>
                <a:srgbClr val="FF6600"/>
              </a:buClr>
              <a:buFont typeface="Wingdings" pitchFamily="2" charset="2"/>
              <a:buChar char="§"/>
            </a:pPr>
            <a:r>
              <a:rPr lang="es-AR" sz="1400" dirty="0">
                <a:solidFill>
                  <a:schemeClr val="tx1">
                    <a:lumMod val="75000"/>
                    <a:lumOff val="25000"/>
                  </a:schemeClr>
                </a:solidFill>
                <a:latin typeface="Avenir Next" panose="020B0503020202020204" pitchFamily="34" charset="0"/>
              </a:rPr>
              <a:t>Es posible indicar las actividades que queremos formen parte de la documentación.</a:t>
            </a:r>
          </a:p>
          <a:p>
            <a:pPr>
              <a:buClr>
                <a:srgbClr val="FF6600"/>
              </a:buClr>
              <a:buFont typeface="Wingdings" pitchFamily="2" charset="2"/>
              <a:buChar char="§"/>
            </a:pPr>
            <a:endParaRPr lang="es-AR" sz="1400" dirty="0">
              <a:solidFill>
                <a:schemeClr val="tx1">
                  <a:lumMod val="75000"/>
                  <a:lumOff val="25000"/>
                </a:schemeClr>
              </a:solidFill>
              <a:latin typeface="Avenir Next" panose="020B0503020202020204" pitchFamily="34" charset="0"/>
            </a:endParaRPr>
          </a:p>
          <a:p>
            <a:pPr>
              <a:buClr>
                <a:srgbClr val="FF6600"/>
              </a:buClr>
              <a:buFont typeface="Wingdings" pitchFamily="2" charset="2"/>
              <a:buChar char="§"/>
            </a:pPr>
            <a:r>
              <a:rPr lang="es-AR" sz="1400" dirty="0">
                <a:solidFill>
                  <a:schemeClr val="tx1">
                    <a:lumMod val="75000"/>
                    <a:lumOff val="25000"/>
                  </a:schemeClr>
                </a:solidFill>
                <a:latin typeface="Avenir Next" panose="020B0503020202020204" pitchFamily="34" charset="0"/>
              </a:rPr>
              <a:t>Esto puede ser realizado seleccionando actividad por actividad o bien seleccionar las actividades por tipo.</a:t>
            </a:r>
          </a:p>
          <a:p>
            <a:pPr>
              <a:buClr>
                <a:srgbClr val="FF6600"/>
              </a:buClr>
              <a:buFont typeface="Wingdings" pitchFamily="2" charset="2"/>
              <a:buChar char="§"/>
            </a:pPr>
            <a:endParaRPr lang="es-AR" sz="1400" dirty="0">
              <a:solidFill>
                <a:schemeClr val="tx1">
                  <a:lumMod val="75000"/>
                  <a:lumOff val="25000"/>
                </a:schemeClr>
              </a:solidFill>
              <a:latin typeface="Avenir Next" panose="020B0503020202020204" pitchFamily="34" charset="0"/>
            </a:endParaRPr>
          </a:p>
          <a:p>
            <a:pPr>
              <a:buClr>
                <a:srgbClr val="FF6600"/>
              </a:buClr>
              <a:buFont typeface="Wingdings" pitchFamily="2" charset="2"/>
              <a:buChar char="§"/>
            </a:pPr>
            <a:r>
              <a:rPr lang="es-AR" sz="1400" dirty="0">
                <a:solidFill>
                  <a:schemeClr val="tx1">
                    <a:lumMod val="75000"/>
                    <a:lumOff val="25000"/>
                  </a:schemeClr>
                </a:solidFill>
                <a:latin typeface="Avenir Next" panose="020B0503020202020204" pitchFamily="34" charset="0"/>
              </a:rPr>
              <a:t>El documento Word generado puede ser customizado modificando la plantilla de Word ubicada en el directorio ReportTemplates de BIZUIT Designer. </a:t>
            </a:r>
          </a:p>
        </p:txBody>
      </p:sp>
      <p:sp>
        <p:nvSpPr>
          <p:cNvPr id="11" name="Text Placeholder 3">
            <a:extLst>
              <a:ext uri="{FF2B5EF4-FFF2-40B4-BE49-F238E27FC236}">
                <a16:creationId xmlns:a16="http://schemas.microsoft.com/office/drawing/2014/main" id="{6298FBC1-B6F2-AE4E-A9F2-3DB04A2674C3}"/>
              </a:ext>
            </a:extLst>
          </p:cNvPr>
          <p:cNvSpPr>
            <a:spLocks noGrp="1"/>
          </p:cNvSpPr>
          <p:nvPr>
            <p:ph type="body" sz="quarter" idx="17"/>
          </p:nvPr>
        </p:nvSpPr>
        <p:spPr>
          <a:xfrm>
            <a:off x="685800" y="742950"/>
            <a:ext cx="8000999" cy="459424"/>
          </a:xfrm>
        </p:spPr>
        <p:txBody>
          <a:bodyPr>
            <a:noAutofit/>
          </a:bodyPr>
          <a:lstStyle/>
          <a:p>
            <a:r>
              <a:rPr lang="en-US" sz="1100" dirty="0">
                <a:solidFill>
                  <a:schemeClr val="tx1">
                    <a:lumMod val="50000"/>
                    <a:lumOff val="50000"/>
                  </a:schemeClr>
                </a:solidFill>
                <a:latin typeface="Avenir Next Regular"/>
                <a:cs typeface="Avenir Next Regular"/>
              </a:rPr>
              <a:t>La </a:t>
            </a:r>
            <a:r>
              <a:rPr lang="en-US" sz="1100" dirty="0" err="1">
                <a:solidFill>
                  <a:schemeClr val="tx1">
                    <a:lumMod val="50000"/>
                    <a:lumOff val="50000"/>
                  </a:schemeClr>
                </a:solidFill>
                <a:latin typeface="Avenir Next Regular"/>
                <a:cs typeface="Avenir Next Regular"/>
              </a:rPr>
              <a:t>opción</a:t>
            </a:r>
            <a:r>
              <a:rPr lang="en-US" sz="1100" dirty="0">
                <a:solidFill>
                  <a:schemeClr val="tx1">
                    <a:lumMod val="50000"/>
                    <a:lumOff val="50000"/>
                  </a:schemeClr>
                </a:solidFill>
                <a:latin typeface="Avenir Next Regular"/>
                <a:cs typeface="Avenir Next Regular"/>
              </a:rPr>
              <a:t> "Documentation" del </a:t>
            </a:r>
            <a:r>
              <a:rPr lang="en-US" sz="1100" dirty="0" err="1">
                <a:solidFill>
                  <a:schemeClr val="tx1">
                    <a:lumMod val="50000"/>
                    <a:lumOff val="50000"/>
                  </a:schemeClr>
                </a:solidFill>
                <a:latin typeface="Avenir Next Regular"/>
                <a:cs typeface="Avenir Next Regular"/>
              </a:rPr>
              <a:t>menú</a:t>
            </a:r>
            <a:r>
              <a:rPr lang="en-US" sz="1100" dirty="0">
                <a:solidFill>
                  <a:schemeClr val="tx1">
                    <a:lumMod val="50000"/>
                    <a:lumOff val="50000"/>
                  </a:schemeClr>
                </a:solidFill>
                <a:latin typeface="Avenir Next Regular"/>
                <a:cs typeface="Avenir Next Regular"/>
              </a:rPr>
              <a:t> "Tools", </a:t>
            </a:r>
            <a:r>
              <a:rPr lang="en-US" sz="1100" dirty="0" err="1">
                <a:solidFill>
                  <a:schemeClr val="tx1">
                    <a:lumMod val="50000"/>
                    <a:lumOff val="50000"/>
                  </a:schemeClr>
                </a:solidFill>
                <a:latin typeface="Avenir Next Regular"/>
                <a:cs typeface="Avenir Next Regular"/>
              </a:rPr>
              <a:t>permite</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documentar</a:t>
            </a:r>
            <a:r>
              <a:rPr lang="en-US" sz="1100" dirty="0">
                <a:solidFill>
                  <a:schemeClr val="tx1">
                    <a:lumMod val="50000"/>
                    <a:lumOff val="50000"/>
                  </a:schemeClr>
                </a:solidFill>
                <a:latin typeface="Avenir Next Regular"/>
                <a:cs typeface="Avenir Next Regular"/>
              </a:rPr>
              <a:t> la </a:t>
            </a:r>
            <a:r>
              <a:rPr lang="en-US" sz="1100" dirty="0" err="1">
                <a:solidFill>
                  <a:schemeClr val="tx1">
                    <a:lumMod val="50000"/>
                    <a:lumOff val="50000"/>
                  </a:schemeClr>
                </a:solidFill>
                <a:latin typeface="Avenir Next Regular"/>
                <a:cs typeface="Avenir Next Regular"/>
              </a:rPr>
              <a:t>reacción</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configurada</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en</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formato</a:t>
            </a:r>
            <a:r>
              <a:rPr lang="en-US" sz="1100" dirty="0">
                <a:solidFill>
                  <a:schemeClr val="tx1">
                    <a:lumMod val="50000"/>
                    <a:lumOff val="50000"/>
                  </a:schemeClr>
                </a:solidFill>
                <a:latin typeface="Avenir Next Regular"/>
                <a:cs typeface="Avenir Next Regular"/>
              </a:rPr>
              <a:t> Word y HTML.</a:t>
            </a:r>
            <a:endParaRPr lang="en-US" sz="1100" dirty="0">
              <a:solidFill>
                <a:schemeClr val="tx1">
                  <a:lumMod val="50000"/>
                  <a:lumOff val="50000"/>
                </a:schemeClr>
              </a:solidFill>
              <a:highlight>
                <a:srgbClr val="FFFF00"/>
              </a:highlight>
              <a:latin typeface="Avenir Next Regular"/>
              <a:cs typeface="Avenir Next Regular"/>
            </a:endParaRPr>
          </a:p>
        </p:txBody>
      </p:sp>
      <p:pic>
        <p:nvPicPr>
          <p:cNvPr id="4" name="Imagen 3">
            <a:extLst>
              <a:ext uri="{FF2B5EF4-FFF2-40B4-BE49-F238E27FC236}">
                <a16:creationId xmlns:a16="http://schemas.microsoft.com/office/drawing/2014/main" id="{9335274B-B425-9345-8368-15F0FFC2626C}"/>
              </a:ext>
            </a:extLst>
          </p:cNvPr>
          <p:cNvPicPr>
            <a:picLocks noChangeAspect="1"/>
          </p:cNvPicPr>
          <p:nvPr/>
        </p:nvPicPr>
        <p:blipFill>
          <a:blip r:embed="rId2"/>
          <a:stretch>
            <a:fillRect/>
          </a:stretch>
        </p:blipFill>
        <p:spPr>
          <a:xfrm>
            <a:off x="5410200" y="1352791"/>
            <a:ext cx="3345079" cy="3264056"/>
          </a:xfrm>
          <a:prstGeom prst="rect">
            <a:avLst/>
          </a:prstGeom>
        </p:spPr>
      </p:pic>
    </p:spTree>
    <p:extLst>
      <p:ext uri="{BB962C8B-B14F-4D97-AF65-F5344CB8AC3E}">
        <p14:creationId xmlns:p14="http://schemas.microsoft.com/office/powerpoint/2010/main" val="2467917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838209" y="209550"/>
            <a:ext cx="7427119" cy="459424"/>
          </a:xfrm>
        </p:spPr>
        <p:txBody>
          <a:bodyPr/>
          <a:lstStyle/>
          <a:p>
            <a:r>
              <a:rPr lang="en-US" dirty="0" err="1">
                <a:latin typeface="Avenir Next Regular"/>
                <a:cs typeface="Avenir Next Regular"/>
              </a:rPr>
              <a:t>Actividades</a:t>
            </a:r>
            <a:r>
              <a:rPr lang="en-US" dirty="0">
                <a:latin typeface="Avenir Next Regular"/>
                <a:cs typeface="Avenir Next Regular"/>
              </a:rPr>
              <a:t> </a:t>
            </a:r>
            <a:r>
              <a:rPr lang="en-US" dirty="0" err="1">
                <a:latin typeface="Avenir Next Regular"/>
                <a:cs typeface="Avenir Next Regular"/>
              </a:rPr>
              <a:t>Generales</a:t>
            </a:r>
            <a:r>
              <a:rPr lang="en-US" dirty="0">
                <a:latin typeface="Avenir Next Regular"/>
                <a:cs typeface="Avenir Next Regular"/>
              </a:rPr>
              <a:t>: TCP</a:t>
            </a:r>
          </a:p>
        </p:txBody>
      </p:sp>
      <p:sp>
        <p:nvSpPr>
          <p:cNvPr id="4" name="Text Placeholder 3"/>
          <p:cNvSpPr>
            <a:spLocks noGrp="1"/>
          </p:cNvSpPr>
          <p:nvPr>
            <p:ph type="body" sz="quarter" idx="17"/>
          </p:nvPr>
        </p:nvSpPr>
        <p:spPr>
          <a:xfrm>
            <a:off x="685800" y="742950"/>
            <a:ext cx="8000999" cy="459424"/>
          </a:xfrm>
        </p:spPr>
        <p:txBody>
          <a:bodyPr>
            <a:noAutofit/>
          </a:bodyPr>
          <a:lstStyle/>
          <a:p>
            <a:r>
              <a:rPr lang="en-US" sz="1100" dirty="0">
                <a:solidFill>
                  <a:schemeClr val="tx1">
                    <a:lumMod val="50000"/>
                    <a:lumOff val="50000"/>
                  </a:schemeClr>
                </a:solidFill>
                <a:latin typeface="Avenir Next Regular"/>
                <a:cs typeface="Avenir Next Regular"/>
              </a:rPr>
              <a:t>La </a:t>
            </a:r>
            <a:r>
              <a:rPr lang="en-US" sz="1100" dirty="0" err="1">
                <a:solidFill>
                  <a:schemeClr val="tx1">
                    <a:lumMod val="50000"/>
                    <a:lumOff val="50000"/>
                  </a:schemeClr>
                </a:solidFill>
                <a:latin typeface="Avenir Next Regular"/>
                <a:cs typeface="Avenir Next Regular"/>
              </a:rPr>
              <a:t>actividad</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TCPActivity</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permite</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enviar</a:t>
            </a:r>
            <a:r>
              <a:rPr lang="en-US" sz="1100" dirty="0">
                <a:solidFill>
                  <a:schemeClr val="tx1">
                    <a:lumMod val="50000"/>
                    <a:lumOff val="50000"/>
                  </a:schemeClr>
                </a:solidFill>
                <a:latin typeface="Avenir Next Regular"/>
                <a:cs typeface="Avenir Next Regular"/>
              </a:rPr>
              <a:t> un </a:t>
            </a:r>
            <a:r>
              <a:rPr lang="en-US" sz="1100" dirty="0" err="1">
                <a:solidFill>
                  <a:schemeClr val="tx1">
                    <a:lumMod val="50000"/>
                    <a:lumOff val="50000"/>
                  </a:schemeClr>
                </a:solidFill>
                <a:latin typeface="Avenir Next Regular"/>
                <a:cs typeface="Avenir Next Regular"/>
              </a:rPr>
              <a:t>mensaje</a:t>
            </a:r>
            <a:r>
              <a:rPr lang="en-US" sz="1100" dirty="0">
                <a:solidFill>
                  <a:schemeClr val="tx1">
                    <a:lumMod val="50000"/>
                    <a:lumOff val="50000"/>
                  </a:schemeClr>
                </a:solidFill>
                <a:latin typeface="Avenir Next Regular"/>
                <a:cs typeface="Avenir Next Regular"/>
              </a:rPr>
              <a:t> a un </a:t>
            </a:r>
            <a:r>
              <a:rPr lang="en-US" sz="1100" dirty="0" err="1">
                <a:solidFill>
                  <a:schemeClr val="tx1">
                    <a:lumMod val="50000"/>
                    <a:lumOff val="50000"/>
                  </a:schemeClr>
                </a:solidFill>
                <a:latin typeface="Avenir Next Regular"/>
                <a:cs typeface="Avenir Next Regular"/>
              </a:rPr>
              <a:t>servidor</a:t>
            </a:r>
            <a:r>
              <a:rPr lang="en-US" sz="1100" dirty="0">
                <a:solidFill>
                  <a:schemeClr val="tx1">
                    <a:lumMod val="50000"/>
                    <a:lumOff val="50000"/>
                  </a:schemeClr>
                </a:solidFill>
                <a:latin typeface="Avenir Next Regular"/>
                <a:cs typeface="Avenir Next Regular"/>
              </a:rPr>
              <a:t> TCP</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4</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pic>
        <p:nvPicPr>
          <p:cNvPr id="6" name="Imagen 5">
            <a:extLst>
              <a:ext uri="{FF2B5EF4-FFF2-40B4-BE49-F238E27FC236}">
                <a16:creationId xmlns:a16="http://schemas.microsoft.com/office/drawing/2014/main" id="{A5034B31-6D90-BA4C-B9AA-5A563285374A}"/>
              </a:ext>
            </a:extLst>
          </p:cNvPr>
          <p:cNvPicPr>
            <a:picLocks noChangeAspect="1"/>
          </p:cNvPicPr>
          <p:nvPr/>
        </p:nvPicPr>
        <p:blipFill>
          <a:blip r:embed="rId2"/>
          <a:stretch>
            <a:fillRect/>
          </a:stretch>
        </p:blipFill>
        <p:spPr>
          <a:xfrm>
            <a:off x="5128837" y="1578107"/>
            <a:ext cx="3664587" cy="3028950"/>
          </a:xfrm>
          <a:prstGeom prst="rect">
            <a:avLst/>
          </a:prstGeom>
        </p:spPr>
      </p:pic>
      <p:sp>
        <p:nvSpPr>
          <p:cNvPr id="12" name="Text Placeholder 58">
            <a:extLst>
              <a:ext uri="{FF2B5EF4-FFF2-40B4-BE49-F238E27FC236}">
                <a16:creationId xmlns:a16="http://schemas.microsoft.com/office/drawing/2014/main" id="{F9F9675B-1A91-7B4A-A01D-0B0AEF3CC491}"/>
              </a:ext>
            </a:extLst>
          </p:cNvPr>
          <p:cNvSpPr txBox="1">
            <a:spLocks/>
          </p:cNvSpPr>
          <p:nvPr/>
        </p:nvSpPr>
        <p:spPr>
          <a:xfrm>
            <a:off x="529081" y="1711152"/>
            <a:ext cx="4449706" cy="1455484"/>
          </a:xfrm>
          <a:prstGeom prst="rect">
            <a:avLst/>
          </a:prstGeom>
        </p:spPr>
        <p:txBody>
          <a:bodyPr vert="horz" lIns="68567" tIns="34289" rIns="68567" bIns="34289" rtlCol="0">
            <a:normAutofit/>
          </a:bodyPr>
          <a:lstStyle>
            <a:lvl1pPr marL="0" indent="0" algn="l" defTabSz="685647"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171450" indent="-171450">
              <a:buClr>
                <a:srgbClr val="F36F2F"/>
              </a:buClr>
              <a:buFont typeface="Wingdings" pitchFamily="2" charset="2"/>
              <a:buChar char="§"/>
            </a:pPr>
            <a:r>
              <a:rPr lang="en-US" sz="1400" dirty="0" err="1">
                <a:latin typeface="Avenir Next Regular"/>
                <a:cs typeface="Avenir Next Regular"/>
              </a:rPr>
              <a:t>Cuando</a:t>
            </a:r>
            <a:r>
              <a:rPr lang="en-US" sz="1400" dirty="0">
                <a:latin typeface="Avenir Next Regular"/>
                <a:cs typeface="Avenir Next Regular"/>
              </a:rPr>
              <a:t> </a:t>
            </a:r>
            <a:r>
              <a:rPr lang="en-US" sz="1400" dirty="0" err="1">
                <a:latin typeface="Avenir Next Regular"/>
                <a:cs typeface="Avenir Next Regular"/>
              </a:rPr>
              <a:t>deseamos</a:t>
            </a:r>
            <a:r>
              <a:rPr lang="en-US" sz="1400" dirty="0">
                <a:latin typeface="Avenir Next Regular"/>
                <a:cs typeface="Avenir Next Regular"/>
              </a:rPr>
              <a:t> </a:t>
            </a:r>
            <a:r>
              <a:rPr lang="en-US" sz="1400" dirty="0" err="1">
                <a:latin typeface="Avenir Next Regular"/>
                <a:cs typeface="Avenir Next Regular"/>
              </a:rPr>
              <a:t>conectarnos</a:t>
            </a:r>
            <a:r>
              <a:rPr lang="en-US" sz="1400" dirty="0">
                <a:latin typeface="Avenir Next Regular"/>
                <a:cs typeface="Avenir Next Regular"/>
              </a:rPr>
              <a:t> con </a:t>
            </a:r>
            <a:r>
              <a:rPr lang="en-US" sz="1400" dirty="0" err="1">
                <a:latin typeface="Avenir Next Regular"/>
                <a:cs typeface="Avenir Next Regular"/>
              </a:rPr>
              <a:t>aplicaciones</a:t>
            </a:r>
            <a:r>
              <a:rPr lang="en-US" sz="1400" dirty="0">
                <a:latin typeface="Avenir Next Regular"/>
                <a:cs typeface="Avenir Next Regular"/>
              </a:rPr>
              <a:t> que </a:t>
            </a:r>
            <a:r>
              <a:rPr lang="en-US" sz="1400" dirty="0" err="1">
                <a:latin typeface="Avenir Next Regular"/>
                <a:cs typeface="Avenir Next Regular"/>
              </a:rPr>
              <a:t>reciben</a:t>
            </a:r>
            <a:r>
              <a:rPr lang="en-US" sz="1400" dirty="0">
                <a:latin typeface="Avenir Next Regular"/>
                <a:cs typeface="Avenir Next Regular"/>
              </a:rPr>
              <a:t> </a:t>
            </a:r>
            <a:r>
              <a:rPr lang="en-US" sz="1400" dirty="0" err="1">
                <a:latin typeface="Avenir Next Regular"/>
                <a:cs typeface="Avenir Next Regular"/>
              </a:rPr>
              <a:t>información</a:t>
            </a:r>
            <a:r>
              <a:rPr lang="en-US" sz="1400" dirty="0">
                <a:latin typeface="Avenir Next Regular"/>
                <a:cs typeface="Avenir Next Regular"/>
              </a:rPr>
              <a:t> </a:t>
            </a:r>
            <a:r>
              <a:rPr lang="en-US" sz="1400" dirty="0" err="1">
                <a:latin typeface="Avenir Next Regular"/>
                <a:cs typeface="Avenir Next Regular"/>
              </a:rPr>
              <a:t>en</a:t>
            </a:r>
            <a:r>
              <a:rPr lang="en-US" sz="1400" dirty="0">
                <a:latin typeface="Avenir Next Regular"/>
                <a:cs typeface="Avenir Next Regular"/>
              </a:rPr>
              <a:t> </a:t>
            </a:r>
            <a:r>
              <a:rPr lang="en-US" sz="1400" dirty="0" err="1">
                <a:latin typeface="Avenir Next Regular"/>
                <a:cs typeface="Avenir Next Regular"/>
              </a:rPr>
              <a:t>formato</a:t>
            </a:r>
            <a:r>
              <a:rPr lang="en-US" sz="1400" dirty="0">
                <a:latin typeface="Avenir Next Regular"/>
                <a:cs typeface="Avenir Next Regular"/>
              </a:rPr>
              <a:t> TCP.</a:t>
            </a:r>
          </a:p>
          <a:p>
            <a:pPr marL="171450" indent="-171450">
              <a:buClr>
                <a:srgbClr val="F36F2F"/>
              </a:buClr>
              <a:buFont typeface="Wingdings" pitchFamily="2" charset="2"/>
              <a:buChar char="§"/>
            </a:pPr>
            <a:r>
              <a:rPr lang="en-US" sz="1400" dirty="0" err="1">
                <a:latin typeface="Avenir Next Regular"/>
                <a:cs typeface="Avenir Next Regular"/>
              </a:rPr>
              <a:t>Aplicaciones</a:t>
            </a:r>
            <a:r>
              <a:rPr lang="en-US" sz="1400" dirty="0">
                <a:latin typeface="Avenir Next Regular"/>
                <a:cs typeface="Avenir Next Regular"/>
              </a:rPr>
              <a:t> </a:t>
            </a:r>
            <a:r>
              <a:rPr lang="en-US" sz="1400" dirty="0" err="1">
                <a:latin typeface="Avenir Next Regular"/>
                <a:cs typeface="Avenir Next Regular"/>
              </a:rPr>
              <a:t>Salud</a:t>
            </a:r>
            <a:r>
              <a:rPr lang="en-US" sz="1400" dirty="0">
                <a:latin typeface="Avenir Next Regular"/>
                <a:cs typeface="Avenir Next Regular"/>
              </a:rPr>
              <a:t> </a:t>
            </a:r>
            <a:r>
              <a:rPr lang="en-US" sz="1400" dirty="0" err="1">
                <a:latin typeface="Avenir Next Regular"/>
                <a:cs typeface="Avenir Next Regular"/>
              </a:rPr>
              <a:t>como</a:t>
            </a:r>
            <a:r>
              <a:rPr lang="en-US" sz="1400" dirty="0">
                <a:latin typeface="Avenir Next Regular"/>
                <a:cs typeface="Avenir Next Regular"/>
              </a:rPr>
              <a:t> PACS, LIS, </a:t>
            </a:r>
            <a:r>
              <a:rPr lang="en-US" sz="1400" dirty="0" err="1">
                <a:latin typeface="Avenir Next Regular"/>
                <a:cs typeface="Avenir Next Regular"/>
              </a:rPr>
              <a:t>Equipos</a:t>
            </a:r>
            <a:r>
              <a:rPr lang="en-US" sz="1400" dirty="0">
                <a:latin typeface="Avenir Next Regular"/>
                <a:cs typeface="Avenir Next Regular"/>
              </a:rPr>
              <a:t> </a:t>
            </a:r>
            <a:r>
              <a:rPr lang="en-US" sz="1400" dirty="0" err="1">
                <a:latin typeface="Avenir Next Regular"/>
                <a:cs typeface="Avenir Next Regular"/>
              </a:rPr>
              <a:t>Médicos</a:t>
            </a:r>
            <a:r>
              <a:rPr lang="en-US" sz="1400" dirty="0">
                <a:latin typeface="Avenir Next Regular"/>
                <a:cs typeface="Avenir Next Regular"/>
              </a:rPr>
              <a:t>.</a:t>
            </a:r>
          </a:p>
        </p:txBody>
      </p:sp>
      <p:sp>
        <p:nvSpPr>
          <p:cNvPr id="13" name="Text Placeholder 59">
            <a:extLst>
              <a:ext uri="{FF2B5EF4-FFF2-40B4-BE49-F238E27FC236}">
                <a16:creationId xmlns:a16="http://schemas.microsoft.com/office/drawing/2014/main" id="{83EAB60C-FDF6-8641-8380-31552A6C00F6}"/>
              </a:ext>
            </a:extLst>
          </p:cNvPr>
          <p:cNvSpPr txBox="1">
            <a:spLocks/>
          </p:cNvSpPr>
          <p:nvPr/>
        </p:nvSpPr>
        <p:spPr>
          <a:xfrm>
            <a:off x="529081" y="1459948"/>
            <a:ext cx="4284854" cy="276254"/>
          </a:xfrm>
          <a:prstGeom prst="rect">
            <a:avLst/>
          </a:prstGeom>
        </p:spPr>
        <p:txBody>
          <a:bodyPr vert="horz" lIns="68567" tIns="34289" rIns="68567" bIns="34289" rtlCol="0">
            <a:normAutofit fontScale="92500" lnSpcReduction="20000"/>
          </a:bodyPr>
          <a:lstStyle>
            <a:lvl1pPr marL="0" indent="0" algn="l" defTabSz="685647" rtl="0" eaLnBrk="1" latinLnBrk="0" hangingPunct="1">
              <a:lnSpc>
                <a:spcPct val="120000"/>
              </a:lnSpc>
              <a:spcBef>
                <a:spcPts val="750"/>
              </a:spcBef>
              <a:buFont typeface="Arial" panose="020B0604020202020204" pitchFamily="34" charset="0"/>
              <a:buNone/>
              <a:defRPr sz="1100" kern="1200">
                <a:solidFill>
                  <a:srgbClr val="F27622"/>
                </a:solidFill>
                <a:latin typeface="Raleway" panose="020B00030301010600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sz="1400" dirty="0" err="1">
                <a:latin typeface="Avenir Next Regular"/>
                <a:cs typeface="Avenir Next Regular"/>
              </a:rPr>
              <a:t>Cuándo</a:t>
            </a:r>
            <a:r>
              <a:rPr lang="en-US" sz="1400" dirty="0">
                <a:latin typeface="Avenir Next Regular"/>
                <a:cs typeface="Avenir Next Regular"/>
              </a:rPr>
              <a:t> se </a:t>
            </a:r>
            <a:r>
              <a:rPr lang="en-US" sz="1400" dirty="0" err="1">
                <a:latin typeface="Avenir Next Regular"/>
                <a:cs typeface="Avenir Next Regular"/>
              </a:rPr>
              <a:t>utiliza</a:t>
            </a:r>
            <a:r>
              <a:rPr lang="en-US" sz="1400" dirty="0">
                <a:latin typeface="Avenir Next Regular"/>
                <a:cs typeface="Avenir Next Regular"/>
              </a:rPr>
              <a:t>?</a:t>
            </a:r>
          </a:p>
        </p:txBody>
      </p:sp>
      <p:sp>
        <p:nvSpPr>
          <p:cNvPr id="14" name="Text Placeholder 58">
            <a:extLst>
              <a:ext uri="{FF2B5EF4-FFF2-40B4-BE49-F238E27FC236}">
                <a16:creationId xmlns:a16="http://schemas.microsoft.com/office/drawing/2014/main" id="{A9B84BFD-303F-B543-A274-9381B0B0A21C}"/>
              </a:ext>
            </a:extLst>
          </p:cNvPr>
          <p:cNvSpPr txBox="1">
            <a:spLocks/>
          </p:cNvSpPr>
          <p:nvPr/>
        </p:nvSpPr>
        <p:spPr>
          <a:xfrm>
            <a:off x="531664" y="2912114"/>
            <a:ext cx="4648201" cy="1935256"/>
          </a:xfrm>
          <a:prstGeom prst="rect">
            <a:avLst/>
          </a:prstGeom>
        </p:spPr>
        <p:txBody>
          <a:bodyPr vert="horz" lIns="68567" tIns="34289" rIns="68567" bIns="34289" rtlCol="0">
            <a:normAutofit/>
          </a:bodyPr>
          <a:lstStyle>
            <a:lvl1pPr marL="0" indent="0" algn="l" defTabSz="685647"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171450" indent="-171450">
              <a:lnSpc>
                <a:spcPct val="130000"/>
              </a:lnSpc>
              <a:buClr>
                <a:srgbClr val="F36F2F"/>
              </a:buClr>
              <a:buFont typeface="Arial" panose="020B0604020202020204" pitchFamily="34" charset="0"/>
              <a:buChar char="•"/>
            </a:pPr>
            <a:endParaRPr lang="en-US" sz="1100" dirty="0">
              <a:latin typeface="Avenir Next Regular"/>
            </a:endParaRPr>
          </a:p>
          <a:p>
            <a:pPr marL="171450" indent="-171450">
              <a:buClr>
                <a:srgbClr val="F36F2F"/>
              </a:buClr>
              <a:buFont typeface="Wingdings" pitchFamily="2" charset="2"/>
              <a:buChar char="§"/>
            </a:pPr>
            <a:endParaRPr lang="en-US" sz="1100" dirty="0">
              <a:latin typeface="Avenir Next Regular"/>
              <a:cs typeface="Avenir Next Regular"/>
            </a:endParaRPr>
          </a:p>
          <a:p>
            <a:endParaRPr lang="en-US" sz="1100" dirty="0">
              <a:latin typeface="Avenir Next Regular"/>
              <a:cs typeface="Avenir Next Regular"/>
            </a:endParaRPr>
          </a:p>
        </p:txBody>
      </p:sp>
      <p:sp>
        <p:nvSpPr>
          <p:cNvPr id="15" name="Text Placeholder 59">
            <a:extLst>
              <a:ext uri="{FF2B5EF4-FFF2-40B4-BE49-F238E27FC236}">
                <a16:creationId xmlns:a16="http://schemas.microsoft.com/office/drawing/2014/main" id="{EC5955DB-7EC0-9740-BCBD-30562C6FD49E}"/>
              </a:ext>
            </a:extLst>
          </p:cNvPr>
          <p:cNvSpPr txBox="1">
            <a:spLocks/>
          </p:cNvSpPr>
          <p:nvPr/>
        </p:nvSpPr>
        <p:spPr>
          <a:xfrm>
            <a:off x="529081" y="2998152"/>
            <a:ext cx="4284854" cy="276254"/>
          </a:xfrm>
          <a:prstGeom prst="rect">
            <a:avLst/>
          </a:prstGeom>
        </p:spPr>
        <p:txBody>
          <a:bodyPr vert="horz" lIns="68567" tIns="34289" rIns="68567" bIns="34289" rtlCol="0">
            <a:normAutofit fontScale="92500" lnSpcReduction="20000"/>
          </a:bodyPr>
          <a:lstStyle>
            <a:lvl1pPr marL="0" indent="0" algn="l" defTabSz="685647" rtl="0" eaLnBrk="1" latinLnBrk="0" hangingPunct="1">
              <a:lnSpc>
                <a:spcPct val="120000"/>
              </a:lnSpc>
              <a:spcBef>
                <a:spcPts val="750"/>
              </a:spcBef>
              <a:buFont typeface="Arial" panose="020B0604020202020204" pitchFamily="34" charset="0"/>
              <a:buNone/>
              <a:defRPr sz="1100" kern="1200">
                <a:solidFill>
                  <a:srgbClr val="F27622"/>
                </a:solidFill>
                <a:latin typeface="Raleway" panose="020B00030301010600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sz="1400" dirty="0" err="1">
                <a:latin typeface="Avenir Next Regular"/>
                <a:cs typeface="Avenir Next Regular"/>
              </a:rPr>
              <a:t>Particularidades</a:t>
            </a:r>
            <a:endParaRPr lang="en-US" sz="1400" dirty="0">
              <a:latin typeface="Avenir Next Regular"/>
              <a:cs typeface="Avenir Next Regular"/>
            </a:endParaRPr>
          </a:p>
        </p:txBody>
      </p:sp>
      <p:sp>
        <p:nvSpPr>
          <p:cNvPr id="16" name="Text Placeholder 58">
            <a:extLst>
              <a:ext uri="{FF2B5EF4-FFF2-40B4-BE49-F238E27FC236}">
                <a16:creationId xmlns:a16="http://schemas.microsoft.com/office/drawing/2014/main" id="{8AD97E5C-D066-C144-9117-7AECF7EA65C5}"/>
              </a:ext>
            </a:extLst>
          </p:cNvPr>
          <p:cNvSpPr txBox="1">
            <a:spLocks/>
          </p:cNvSpPr>
          <p:nvPr/>
        </p:nvSpPr>
        <p:spPr>
          <a:xfrm>
            <a:off x="508275" y="3360444"/>
            <a:ext cx="4449706" cy="1455484"/>
          </a:xfrm>
          <a:prstGeom prst="rect">
            <a:avLst/>
          </a:prstGeom>
        </p:spPr>
        <p:txBody>
          <a:bodyPr vert="horz" lIns="68567" tIns="34289" rIns="68567" bIns="34289" rtlCol="0">
            <a:normAutofit/>
          </a:bodyPr>
          <a:lstStyle>
            <a:lvl1pPr marL="0" indent="0" algn="l" defTabSz="685647"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171450" indent="-171450">
              <a:buClr>
                <a:srgbClr val="F36F2F"/>
              </a:buClr>
              <a:buFont typeface="Wingdings" pitchFamily="2" charset="2"/>
              <a:buChar char="§"/>
            </a:pPr>
            <a:r>
              <a:rPr lang="en-US" sz="1400" dirty="0" err="1">
                <a:latin typeface="Avenir Next Regular"/>
                <a:cs typeface="Avenir Next Regular"/>
              </a:rPr>
              <a:t>Permite</a:t>
            </a:r>
            <a:r>
              <a:rPr lang="en-US" sz="1400" dirty="0">
                <a:latin typeface="Avenir Next Regular"/>
                <a:cs typeface="Avenir Next Regular"/>
              </a:rPr>
              <a:t> </a:t>
            </a:r>
            <a:r>
              <a:rPr lang="en-US" sz="1400" dirty="0" err="1">
                <a:latin typeface="Avenir Next Regular"/>
                <a:cs typeface="Avenir Next Regular"/>
              </a:rPr>
              <a:t>enviar</a:t>
            </a:r>
            <a:r>
              <a:rPr lang="en-US" sz="1400" dirty="0">
                <a:latin typeface="Avenir Next Regular"/>
                <a:cs typeface="Avenir Next Regular"/>
              </a:rPr>
              <a:t> </a:t>
            </a:r>
            <a:r>
              <a:rPr lang="en-US" sz="1400" dirty="0" err="1">
                <a:latin typeface="Avenir Next Regular"/>
                <a:cs typeface="Avenir Next Regular"/>
              </a:rPr>
              <a:t>mensajes</a:t>
            </a:r>
            <a:r>
              <a:rPr lang="en-US" sz="1400" dirty="0">
                <a:latin typeface="Avenir Next Regular"/>
                <a:cs typeface="Avenir Next Regular"/>
              </a:rPr>
              <a:t> TCP </a:t>
            </a:r>
            <a:r>
              <a:rPr lang="en-US" sz="1400" dirty="0" err="1">
                <a:latin typeface="Avenir Next Regular"/>
                <a:cs typeface="Avenir Next Regular"/>
              </a:rPr>
              <a:t>especificando</a:t>
            </a:r>
            <a:r>
              <a:rPr lang="en-US" sz="1400" dirty="0">
                <a:latin typeface="Avenir Next Regular"/>
                <a:cs typeface="Avenir Next Regular"/>
              </a:rPr>
              <a:t> las </a:t>
            </a:r>
            <a:r>
              <a:rPr lang="en-US" sz="1400" dirty="0" err="1">
                <a:latin typeface="Avenir Next Regular"/>
                <a:cs typeface="Avenir Next Regular"/>
              </a:rPr>
              <a:t>carácterísticas</a:t>
            </a:r>
            <a:r>
              <a:rPr lang="en-US" sz="1400" dirty="0">
                <a:latin typeface="Avenir Next Regular"/>
                <a:cs typeface="Avenir Next Regular"/>
              </a:rPr>
              <a:t> de </a:t>
            </a:r>
            <a:r>
              <a:rPr lang="en-US" sz="1400" dirty="0" err="1">
                <a:latin typeface="Avenir Next Regular"/>
                <a:cs typeface="Avenir Next Regular"/>
              </a:rPr>
              <a:t>transmisión</a:t>
            </a:r>
            <a:r>
              <a:rPr lang="en-US" sz="1400" dirty="0">
                <a:latin typeface="Avenir Next Regular"/>
                <a:cs typeface="Avenir Next Regular"/>
              </a:rPr>
              <a:t> a bajo </a:t>
            </a:r>
            <a:r>
              <a:rPr lang="en-US" sz="1400" dirty="0" err="1">
                <a:latin typeface="Avenir Next Regular"/>
                <a:cs typeface="Avenir Next Regular"/>
              </a:rPr>
              <a:t>nivel</a:t>
            </a:r>
            <a:r>
              <a:rPr lang="en-US" sz="1400" dirty="0">
                <a:latin typeface="Avenir Next Regular"/>
                <a:cs typeface="Avenir Next Regular"/>
              </a:rPr>
              <a:t>.</a:t>
            </a:r>
          </a:p>
        </p:txBody>
      </p:sp>
      <p:pic>
        <p:nvPicPr>
          <p:cNvPr id="2" name="Imagen 1">
            <a:extLst>
              <a:ext uri="{FF2B5EF4-FFF2-40B4-BE49-F238E27FC236}">
                <a16:creationId xmlns:a16="http://schemas.microsoft.com/office/drawing/2014/main" id="{78D53E3F-A59B-0F41-BA51-D17C060F74D9}"/>
              </a:ext>
            </a:extLst>
          </p:cNvPr>
          <p:cNvPicPr>
            <a:picLocks noChangeAspect="1"/>
          </p:cNvPicPr>
          <p:nvPr/>
        </p:nvPicPr>
        <p:blipFill>
          <a:blip r:embed="rId3"/>
          <a:stretch>
            <a:fillRect/>
          </a:stretch>
        </p:blipFill>
        <p:spPr>
          <a:xfrm>
            <a:off x="4250094" y="1111480"/>
            <a:ext cx="1109169" cy="369723"/>
          </a:xfrm>
          <a:prstGeom prst="rect">
            <a:avLst/>
          </a:prstGeom>
        </p:spPr>
      </p:pic>
    </p:spTree>
    <p:extLst>
      <p:ext uri="{BB962C8B-B14F-4D97-AF65-F5344CB8AC3E}">
        <p14:creationId xmlns:p14="http://schemas.microsoft.com/office/powerpoint/2010/main" val="1522475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119826" y="209550"/>
            <a:ext cx="8871773" cy="459424"/>
          </a:xfrm>
        </p:spPr>
        <p:txBody>
          <a:bodyPr/>
          <a:lstStyle/>
          <a:p>
            <a:r>
              <a:rPr lang="en-US" dirty="0">
                <a:latin typeface="Avenir Next Regular"/>
                <a:cs typeface="Avenir Next Regular"/>
              </a:rPr>
              <a:t>Control de Código Fuente</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40</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3" name="Text Box 8">
            <a:extLst>
              <a:ext uri="{FF2B5EF4-FFF2-40B4-BE49-F238E27FC236}">
                <a16:creationId xmlns:a16="http://schemas.microsoft.com/office/drawing/2014/main" id="{FAF00E11-BE6A-954C-85BA-695C0536A169}"/>
              </a:ext>
            </a:extLst>
          </p:cNvPr>
          <p:cNvSpPr txBox="1">
            <a:spLocks noChangeArrowheads="1"/>
          </p:cNvSpPr>
          <p:nvPr/>
        </p:nvSpPr>
        <p:spPr bwMode="auto">
          <a:xfrm>
            <a:off x="304800" y="1370329"/>
            <a:ext cx="4267199" cy="2631490"/>
          </a:xfrm>
          <a:prstGeom prst="rect">
            <a:avLst/>
          </a:prstGeom>
          <a:noFill/>
          <a:ln w="9525">
            <a:noFill/>
            <a:miter lim="800000"/>
            <a:headEnd/>
            <a:tailEnd/>
          </a:ln>
          <a:effectLst/>
        </p:spPr>
        <p:txBody>
          <a:bodyPr wrap="square">
            <a:spAutoFit/>
          </a:bodyPr>
          <a:lstStyle/>
          <a:p>
            <a:pPr>
              <a:buClr>
                <a:srgbClr val="FF6600"/>
              </a:buClr>
              <a:buFont typeface="Wingdings" pitchFamily="2" charset="2"/>
              <a:buChar char="§"/>
            </a:pPr>
            <a:r>
              <a:rPr lang="es-AR" sz="1500" dirty="0">
                <a:solidFill>
                  <a:schemeClr val="tx1">
                    <a:lumMod val="75000"/>
                    <a:lumOff val="25000"/>
                  </a:schemeClr>
                </a:solidFill>
                <a:latin typeface="Avenir Next" panose="020B0503020202020204" pitchFamily="34" charset="0"/>
              </a:rPr>
              <a:t>Si la opción se encuentra seleccionada, luego de publicar el proceso se presenta una ventana en la que se solicita confirmar subir el archivo del proceso a una base de datos de Microsoft Visual Source Safe solicitando las credenciales de acceso.</a:t>
            </a:r>
          </a:p>
          <a:p>
            <a:pPr>
              <a:buClr>
                <a:srgbClr val="FF6600"/>
              </a:buClr>
            </a:pPr>
            <a:endParaRPr lang="es-AR" sz="1500" dirty="0">
              <a:solidFill>
                <a:schemeClr val="tx1">
                  <a:lumMod val="75000"/>
                  <a:lumOff val="25000"/>
                </a:schemeClr>
              </a:solidFill>
              <a:latin typeface="Avenir Next" panose="020B0503020202020204" pitchFamily="34" charset="0"/>
            </a:endParaRPr>
          </a:p>
          <a:p>
            <a:pPr>
              <a:buClr>
                <a:srgbClr val="FF6600"/>
              </a:buClr>
              <a:buFont typeface="Wingdings" pitchFamily="2" charset="2"/>
              <a:buChar char="§"/>
            </a:pPr>
            <a:r>
              <a:rPr lang="es-AR" sz="1500" dirty="0">
                <a:solidFill>
                  <a:schemeClr val="tx1">
                    <a:lumMod val="75000"/>
                    <a:lumOff val="25000"/>
                  </a:schemeClr>
                </a:solidFill>
                <a:latin typeface="Avenir Next" panose="020B0503020202020204" pitchFamily="34" charset="0"/>
              </a:rPr>
              <a:t>Una vez establecida la conexión se presenta una pantalla en la cual se debe seleccionar la carpeta donde subir el proceso recientemente publicado.</a:t>
            </a:r>
          </a:p>
        </p:txBody>
      </p:sp>
      <p:sp>
        <p:nvSpPr>
          <p:cNvPr id="11" name="Text Placeholder 3">
            <a:extLst>
              <a:ext uri="{FF2B5EF4-FFF2-40B4-BE49-F238E27FC236}">
                <a16:creationId xmlns:a16="http://schemas.microsoft.com/office/drawing/2014/main" id="{6298FBC1-B6F2-AE4E-A9F2-3DB04A2674C3}"/>
              </a:ext>
            </a:extLst>
          </p:cNvPr>
          <p:cNvSpPr>
            <a:spLocks noGrp="1"/>
          </p:cNvSpPr>
          <p:nvPr>
            <p:ph type="body" sz="quarter" idx="17"/>
          </p:nvPr>
        </p:nvSpPr>
        <p:spPr>
          <a:xfrm>
            <a:off x="685800" y="742950"/>
            <a:ext cx="8000999" cy="459424"/>
          </a:xfrm>
        </p:spPr>
        <p:txBody>
          <a:bodyPr>
            <a:noAutofit/>
          </a:bodyPr>
          <a:lstStyle/>
          <a:p>
            <a:r>
              <a:rPr lang="en-US" sz="1100" dirty="0">
                <a:solidFill>
                  <a:schemeClr val="tx1">
                    <a:lumMod val="50000"/>
                    <a:lumOff val="50000"/>
                  </a:schemeClr>
                </a:solidFill>
                <a:latin typeface="Avenir Next Regular"/>
                <a:cs typeface="Avenir Next Regular"/>
              </a:rPr>
              <a:t>La </a:t>
            </a:r>
            <a:r>
              <a:rPr lang="en-US" sz="1100" dirty="0" err="1">
                <a:solidFill>
                  <a:schemeClr val="tx1">
                    <a:lumMod val="50000"/>
                    <a:lumOff val="50000"/>
                  </a:schemeClr>
                </a:solidFill>
                <a:latin typeface="Avenir Next Regular"/>
                <a:cs typeface="Avenir Next Regular"/>
              </a:rPr>
              <a:t>opción</a:t>
            </a:r>
            <a:r>
              <a:rPr lang="en-US" sz="1100" dirty="0">
                <a:solidFill>
                  <a:schemeClr val="tx1">
                    <a:lumMod val="50000"/>
                    <a:lumOff val="50000"/>
                  </a:schemeClr>
                </a:solidFill>
                <a:latin typeface="Avenir Next Regular"/>
                <a:cs typeface="Avenir Next Regular"/>
              </a:rPr>
              <a:t> ”Source Control" del </a:t>
            </a:r>
            <a:r>
              <a:rPr lang="en-US" sz="1100" dirty="0" err="1">
                <a:solidFill>
                  <a:schemeClr val="tx1">
                    <a:lumMod val="50000"/>
                    <a:lumOff val="50000"/>
                  </a:schemeClr>
                </a:solidFill>
                <a:latin typeface="Avenir Next Regular"/>
                <a:cs typeface="Avenir Next Regular"/>
              </a:rPr>
              <a:t>menú</a:t>
            </a:r>
            <a:r>
              <a:rPr lang="en-US" sz="1100" dirty="0">
                <a:solidFill>
                  <a:schemeClr val="tx1">
                    <a:lumMod val="50000"/>
                    <a:lumOff val="50000"/>
                  </a:schemeClr>
                </a:solidFill>
                <a:latin typeface="Avenir Next Regular"/>
                <a:cs typeface="Avenir Next Regular"/>
              </a:rPr>
              <a:t> "Tools" </a:t>
            </a:r>
            <a:r>
              <a:rPr lang="en-US" sz="1100" dirty="0" err="1">
                <a:solidFill>
                  <a:schemeClr val="tx1">
                    <a:lumMod val="50000"/>
                    <a:lumOff val="50000"/>
                  </a:schemeClr>
                </a:solidFill>
                <a:latin typeface="Avenir Next Regular"/>
                <a:cs typeface="Avenir Next Regular"/>
              </a:rPr>
              <a:t>provee</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conectividad</a:t>
            </a:r>
            <a:r>
              <a:rPr lang="en-US" sz="1100" dirty="0">
                <a:solidFill>
                  <a:schemeClr val="tx1">
                    <a:lumMod val="50000"/>
                    <a:lumOff val="50000"/>
                  </a:schemeClr>
                </a:solidFill>
                <a:latin typeface="Avenir Next Regular"/>
                <a:cs typeface="Avenir Next Regular"/>
              </a:rPr>
              <a:t> con la </a:t>
            </a:r>
            <a:r>
              <a:rPr lang="en-US" sz="1100" dirty="0" err="1">
                <a:solidFill>
                  <a:schemeClr val="tx1">
                    <a:lumMod val="50000"/>
                    <a:lumOff val="50000"/>
                  </a:schemeClr>
                </a:solidFill>
                <a:latin typeface="Avenir Next Regular"/>
                <a:cs typeface="Avenir Next Regular"/>
              </a:rPr>
              <a:t>herramienta</a:t>
            </a:r>
            <a:r>
              <a:rPr lang="en-US" sz="1100" dirty="0">
                <a:solidFill>
                  <a:schemeClr val="tx1">
                    <a:lumMod val="50000"/>
                    <a:lumOff val="50000"/>
                  </a:schemeClr>
                </a:solidFill>
                <a:latin typeface="Avenir Next Regular"/>
                <a:cs typeface="Avenir Next Regular"/>
              </a:rPr>
              <a:t> de control de </a:t>
            </a:r>
            <a:r>
              <a:rPr lang="en-US" sz="1100" dirty="0" err="1">
                <a:solidFill>
                  <a:schemeClr val="tx1">
                    <a:lumMod val="50000"/>
                    <a:lumOff val="50000"/>
                  </a:schemeClr>
                </a:solidFill>
                <a:latin typeface="Avenir Next Regular"/>
                <a:cs typeface="Avenir Next Regular"/>
              </a:rPr>
              <a:t>código</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fuente</a:t>
            </a:r>
            <a:r>
              <a:rPr lang="en-US" sz="1100" dirty="0">
                <a:solidFill>
                  <a:schemeClr val="tx1">
                    <a:lumMod val="50000"/>
                    <a:lumOff val="50000"/>
                  </a:schemeClr>
                </a:solidFill>
                <a:latin typeface="Avenir Next Regular"/>
                <a:cs typeface="Avenir Next Regular"/>
              </a:rPr>
              <a:t> Microsoft Visual Source Safe-</a:t>
            </a:r>
            <a:endParaRPr lang="en-US" sz="1100" dirty="0">
              <a:solidFill>
                <a:schemeClr val="tx1">
                  <a:lumMod val="50000"/>
                  <a:lumOff val="50000"/>
                </a:schemeClr>
              </a:solidFill>
              <a:highlight>
                <a:srgbClr val="FFFF00"/>
              </a:highlight>
              <a:latin typeface="Avenir Next Regular"/>
              <a:cs typeface="Avenir Next Regular"/>
            </a:endParaRPr>
          </a:p>
        </p:txBody>
      </p:sp>
      <p:pic>
        <p:nvPicPr>
          <p:cNvPr id="2" name="Imagen 1">
            <a:extLst>
              <a:ext uri="{FF2B5EF4-FFF2-40B4-BE49-F238E27FC236}">
                <a16:creationId xmlns:a16="http://schemas.microsoft.com/office/drawing/2014/main" id="{F83F8096-FDBE-E446-AE89-F5A596B93675}"/>
              </a:ext>
            </a:extLst>
          </p:cNvPr>
          <p:cNvPicPr>
            <a:picLocks noChangeAspect="1"/>
          </p:cNvPicPr>
          <p:nvPr/>
        </p:nvPicPr>
        <p:blipFill>
          <a:blip r:embed="rId2"/>
          <a:stretch>
            <a:fillRect/>
          </a:stretch>
        </p:blipFill>
        <p:spPr>
          <a:xfrm>
            <a:off x="4614122" y="1424184"/>
            <a:ext cx="1363698" cy="793975"/>
          </a:xfrm>
          <a:prstGeom prst="rect">
            <a:avLst/>
          </a:prstGeom>
        </p:spPr>
      </p:pic>
      <p:pic>
        <p:nvPicPr>
          <p:cNvPr id="7" name="Imagen 6">
            <a:extLst>
              <a:ext uri="{FF2B5EF4-FFF2-40B4-BE49-F238E27FC236}">
                <a16:creationId xmlns:a16="http://schemas.microsoft.com/office/drawing/2014/main" id="{DD435D3A-34DB-A04F-BBEB-0E5187797200}"/>
              </a:ext>
            </a:extLst>
          </p:cNvPr>
          <p:cNvPicPr>
            <a:picLocks noChangeAspect="1"/>
          </p:cNvPicPr>
          <p:nvPr/>
        </p:nvPicPr>
        <p:blipFill>
          <a:blip r:embed="rId3"/>
          <a:stretch>
            <a:fillRect/>
          </a:stretch>
        </p:blipFill>
        <p:spPr>
          <a:xfrm>
            <a:off x="6121888" y="1333934"/>
            <a:ext cx="2717312" cy="1123022"/>
          </a:xfrm>
          <a:prstGeom prst="rect">
            <a:avLst/>
          </a:prstGeom>
        </p:spPr>
      </p:pic>
      <p:pic>
        <p:nvPicPr>
          <p:cNvPr id="8" name="Imagen 7">
            <a:extLst>
              <a:ext uri="{FF2B5EF4-FFF2-40B4-BE49-F238E27FC236}">
                <a16:creationId xmlns:a16="http://schemas.microsoft.com/office/drawing/2014/main" id="{29529D88-8CB3-BF46-83F9-76C975B19CE1}"/>
              </a:ext>
            </a:extLst>
          </p:cNvPr>
          <p:cNvPicPr>
            <a:picLocks noChangeAspect="1"/>
          </p:cNvPicPr>
          <p:nvPr/>
        </p:nvPicPr>
        <p:blipFill>
          <a:blip r:embed="rId4"/>
          <a:stretch>
            <a:fillRect/>
          </a:stretch>
        </p:blipFill>
        <p:spPr>
          <a:xfrm>
            <a:off x="5135505" y="2596490"/>
            <a:ext cx="3086100" cy="1909386"/>
          </a:xfrm>
          <a:prstGeom prst="rect">
            <a:avLst/>
          </a:prstGeom>
        </p:spPr>
      </p:pic>
    </p:spTree>
    <p:extLst>
      <p:ext uri="{BB962C8B-B14F-4D97-AF65-F5344CB8AC3E}">
        <p14:creationId xmlns:p14="http://schemas.microsoft.com/office/powerpoint/2010/main" val="16268479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2"/>
          <p:cNvSpPr txBox="1">
            <a:spLocks/>
          </p:cNvSpPr>
          <p:nvPr/>
        </p:nvSpPr>
        <p:spPr>
          <a:xfrm>
            <a:off x="838209" y="209550"/>
            <a:ext cx="7427119" cy="459424"/>
          </a:xfrm>
          <a:prstGeom prst="rect">
            <a:avLst/>
          </a:prstGeom>
        </p:spPr>
        <p:txBody>
          <a:bodyPr vert="horz" lIns="68567" tIns="34289" rIns="68567" bIns="34289" rtlCol="0">
            <a:noAutofit/>
          </a:bodyPr>
          <a:lstStyle>
            <a:lvl1pPr marL="0" indent="0" algn="ctr" defTabSz="685800" rtl="0" eaLnBrk="1" latinLnBrk="0" hangingPunct="1">
              <a:lnSpc>
                <a:spcPct val="120000"/>
              </a:lnSpc>
              <a:spcBef>
                <a:spcPts val="750"/>
              </a:spcBef>
              <a:buFont typeface="Arial" panose="020B0604020202020204" pitchFamily="34" charset="0"/>
              <a:buNone/>
              <a:defRPr sz="2700" kern="1200">
                <a:solidFill>
                  <a:srgbClr val="F36F2F"/>
                </a:solidFill>
                <a:latin typeface="Raleway" panose="020B0003030101060003" pitchFamily="34" charset="0"/>
                <a:ea typeface="Roboto" panose="02000000000000000000" pitchFamily="2" charset="0"/>
                <a:cs typeface="+mn-cs"/>
              </a:defRPr>
            </a:lvl1pPr>
            <a:lvl2pPr marL="342900" indent="0" algn="l" defTabSz="685800"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800" indent="0" algn="l" defTabSz="685800"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700" indent="0" algn="l" defTabSz="685800"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600" indent="0" algn="l" defTabSz="685800"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sz="3200" dirty="0" err="1">
                <a:latin typeface="Avenir Next Regular"/>
                <a:cs typeface="Avenir Next Regular"/>
              </a:rPr>
              <a:t>Clase</a:t>
            </a:r>
            <a:r>
              <a:rPr lang="en-US" sz="3200">
                <a:latin typeface="Avenir Next Regular"/>
                <a:cs typeface="Avenir Next Regular"/>
              </a:rPr>
              <a:t> 04-Agenda</a:t>
            </a:r>
            <a:endParaRPr lang="en-US" sz="3200" dirty="0">
              <a:latin typeface="Avenir Next Regular"/>
              <a:cs typeface="Avenir Next Regular"/>
            </a:endParaRPr>
          </a:p>
        </p:txBody>
      </p:sp>
      <p:sp>
        <p:nvSpPr>
          <p:cNvPr id="34" name="Text Placeholder 3"/>
          <p:cNvSpPr txBox="1">
            <a:spLocks/>
          </p:cNvSpPr>
          <p:nvPr/>
        </p:nvSpPr>
        <p:spPr>
          <a:xfrm>
            <a:off x="1828809" y="742950"/>
            <a:ext cx="5486333" cy="459424"/>
          </a:xfrm>
          <a:prstGeom prst="rect">
            <a:avLst/>
          </a:prstGeom>
        </p:spPr>
        <p:txBody>
          <a:bodyPr vert="horz" lIns="68567" tIns="34289" rIns="68567" bIns="34289" rtlCol="0">
            <a:normAutofit/>
          </a:bodyPr>
          <a:lstStyle>
            <a:lvl1pPr marL="0" indent="0" algn="ctr" defTabSz="685800"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900" indent="0" algn="l" defTabSz="685800"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800" indent="0" algn="l" defTabSz="685800"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700" indent="0" algn="l" defTabSz="685800"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600" indent="0" algn="l" defTabSz="685800"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endParaRPr lang="en-US" dirty="0">
              <a:solidFill>
                <a:srgbClr val="44546A">
                  <a:lumMod val="75000"/>
                </a:srgbClr>
              </a:solidFill>
              <a:latin typeface="Avenir Next Regular"/>
              <a:cs typeface="Avenir Next Regular"/>
            </a:endParaRPr>
          </a:p>
        </p:txBody>
      </p:sp>
      <p:sp>
        <p:nvSpPr>
          <p:cNvPr id="14" name="Text Placeholder 58">
            <a:extLst>
              <a:ext uri="{FF2B5EF4-FFF2-40B4-BE49-F238E27FC236}">
                <a16:creationId xmlns:a16="http://schemas.microsoft.com/office/drawing/2014/main" id="{AFFBD2CC-4331-6C43-8711-01B0FB158090}"/>
              </a:ext>
            </a:extLst>
          </p:cNvPr>
          <p:cNvSpPr txBox="1">
            <a:spLocks/>
          </p:cNvSpPr>
          <p:nvPr/>
        </p:nvSpPr>
        <p:spPr>
          <a:xfrm>
            <a:off x="4453698" y="921551"/>
            <a:ext cx="4385501" cy="1887560"/>
          </a:xfrm>
          <a:prstGeom prst="rect">
            <a:avLst/>
          </a:prstGeom>
        </p:spPr>
        <p:txBody>
          <a:bodyPr vert="horz" lIns="68567" tIns="34289" rIns="68567" bIns="34289" rtlCol="0">
            <a:noAutofit/>
          </a:bodyPr>
          <a:lstStyle>
            <a:lvl1pPr marL="0" indent="0" algn="l" defTabSz="685647"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endParaRPr lang="en-US" dirty="0">
              <a:latin typeface="Avenir Next Regular"/>
              <a:cs typeface="Avenir Next Regular"/>
            </a:endParaRPr>
          </a:p>
        </p:txBody>
      </p:sp>
      <p:sp>
        <p:nvSpPr>
          <p:cNvPr id="16" name="Rectangle 147">
            <a:extLst>
              <a:ext uri="{FF2B5EF4-FFF2-40B4-BE49-F238E27FC236}">
                <a16:creationId xmlns:a16="http://schemas.microsoft.com/office/drawing/2014/main" id="{F0F7F122-AA8C-4F46-9EA6-D7A714F7796E}"/>
              </a:ext>
            </a:extLst>
          </p:cNvPr>
          <p:cNvSpPr/>
          <p:nvPr/>
        </p:nvSpPr>
        <p:spPr>
          <a:xfrm>
            <a:off x="3172391" y="972662"/>
            <a:ext cx="76688" cy="3732688"/>
          </a:xfrm>
          <a:prstGeom prst="rect">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a:p>
        </p:txBody>
      </p:sp>
      <p:sp>
        <p:nvSpPr>
          <p:cNvPr id="13" name="Rectangle 147">
            <a:extLst>
              <a:ext uri="{FF2B5EF4-FFF2-40B4-BE49-F238E27FC236}">
                <a16:creationId xmlns:a16="http://schemas.microsoft.com/office/drawing/2014/main" id="{ED531A1C-023F-104D-AE56-D9A929810990}"/>
              </a:ext>
            </a:extLst>
          </p:cNvPr>
          <p:cNvSpPr/>
          <p:nvPr/>
        </p:nvSpPr>
        <p:spPr>
          <a:xfrm flipH="1">
            <a:off x="5691511" y="942767"/>
            <a:ext cx="76688" cy="3732688"/>
          </a:xfrm>
          <a:prstGeom prst="rect">
            <a:avLst/>
          </a:prstGeom>
          <a:solidFill>
            <a:srgbClr val="F36F2F"/>
          </a:solidFill>
          <a:ln>
            <a:solidFill>
              <a:srgbClr val="F36F2F"/>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a:p>
        </p:txBody>
      </p:sp>
      <p:pic>
        <p:nvPicPr>
          <p:cNvPr id="15" name="Imagen 14">
            <a:extLst>
              <a:ext uri="{FF2B5EF4-FFF2-40B4-BE49-F238E27FC236}">
                <a16:creationId xmlns:a16="http://schemas.microsoft.com/office/drawing/2014/main" id="{8746BA49-A688-BB0C-6BAA-4B74E46D28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03912" y="3485536"/>
            <a:ext cx="1099572" cy="1100646"/>
          </a:xfrm>
          <a:prstGeom prst="rect">
            <a:avLst/>
          </a:prstGeom>
        </p:spPr>
      </p:pic>
      <p:sp>
        <p:nvSpPr>
          <p:cNvPr id="3" name="Marcador de texto 2">
            <a:extLst>
              <a:ext uri="{FF2B5EF4-FFF2-40B4-BE49-F238E27FC236}">
                <a16:creationId xmlns:a16="http://schemas.microsoft.com/office/drawing/2014/main" id="{BDBA46F9-2175-0574-41FA-BF7A75F5E58C}"/>
              </a:ext>
            </a:extLst>
          </p:cNvPr>
          <p:cNvSpPr>
            <a:spLocks noGrp="1"/>
          </p:cNvSpPr>
          <p:nvPr>
            <p:ph type="body" sz="quarter" idx="18"/>
          </p:nvPr>
        </p:nvSpPr>
        <p:spPr/>
        <p:txBody>
          <a:bodyPr/>
          <a:lstStyle/>
          <a:p>
            <a:endParaRPr lang="es-AR"/>
          </a:p>
        </p:txBody>
      </p:sp>
      <p:sp>
        <p:nvSpPr>
          <p:cNvPr id="4" name="Text Placeholder 58">
            <a:extLst>
              <a:ext uri="{FF2B5EF4-FFF2-40B4-BE49-F238E27FC236}">
                <a16:creationId xmlns:a16="http://schemas.microsoft.com/office/drawing/2014/main" id="{F11903E9-6FFB-788F-DA12-EB9836805CB8}"/>
              </a:ext>
            </a:extLst>
          </p:cNvPr>
          <p:cNvSpPr txBox="1">
            <a:spLocks/>
          </p:cNvSpPr>
          <p:nvPr/>
        </p:nvSpPr>
        <p:spPr>
          <a:xfrm>
            <a:off x="200591" y="927699"/>
            <a:ext cx="2971800" cy="2023606"/>
          </a:xfrm>
          <a:prstGeom prst="rect">
            <a:avLst/>
          </a:prstGeom>
        </p:spPr>
        <p:txBody>
          <a:bodyPr vert="horz" lIns="68567" tIns="34289" rIns="68567" bIns="34289" rtlCol="0">
            <a:noAutofit/>
          </a:bodyPr>
          <a:lstStyle>
            <a:lvl1pPr marL="0" indent="0" algn="l" defTabSz="685647"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buClr>
                <a:srgbClr val="FF6600"/>
              </a:buClr>
            </a:pPr>
            <a:r>
              <a:rPr lang="es-AR" sz="1400" b="1" dirty="0">
                <a:solidFill>
                  <a:srgbClr val="F36F2F"/>
                </a:solidFill>
                <a:latin typeface="Avenir Next Demi Bold" panose="020B0503020202020204" pitchFamily="34" charset="0"/>
              </a:rPr>
              <a:t>Actividades de Propósito General</a:t>
            </a:r>
          </a:p>
          <a:p>
            <a:pPr marL="171450" indent="-171450">
              <a:buClr>
                <a:srgbClr val="F36F2F"/>
              </a:buClr>
              <a:buFont typeface="Wingdings" pitchFamily="2" charset="2"/>
              <a:buChar char="§"/>
            </a:pPr>
            <a:r>
              <a:rPr lang="es-AR" sz="800" dirty="0">
                <a:latin typeface="Avenir Next Regular"/>
              </a:rPr>
              <a:t>Assembly Activity</a:t>
            </a:r>
          </a:p>
          <a:p>
            <a:pPr marL="171450" indent="-171450">
              <a:buClr>
                <a:srgbClr val="F36F2F"/>
              </a:buClr>
              <a:buFont typeface="Wingdings" pitchFamily="2" charset="2"/>
              <a:buChar char="§"/>
            </a:pPr>
            <a:r>
              <a:rPr lang="es-AR" sz="800" dirty="0">
                <a:latin typeface="Avenir Next Regular"/>
              </a:rPr>
              <a:t>TCP Activity</a:t>
            </a:r>
          </a:p>
          <a:p>
            <a:pPr marL="171450" indent="-171450">
              <a:buClr>
                <a:srgbClr val="F36F2F"/>
              </a:buClr>
              <a:buFont typeface="Wingdings" pitchFamily="2" charset="2"/>
              <a:buChar char="§"/>
            </a:pPr>
            <a:r>
              <a:rPr lang="es-AR" sz="800" dirty="0">
                <a:latin typeface="Avenir Next Regular"/>
              </a:rPr>
              <a:t>REST Activity</a:t>
            </a:r>
          </a:p>
          <a:p>
            <a:pPr marL="171450" indent="-171450">
              <a:buClr>
                <a:srgbClr val="F36F2F"/>
              </a:buClr>
              <a:buFont typeface="Wingdings" pitchFamily="2" charset="2"/>
              <a:buChar char="§"/>
            </a:pPr>
            <a:r>
              <a:rPr lang="es-AR" sz="800" dirty="0">
                <a:latin typeface="Avenir Next Regular"/>
              </a:rPr>
              <a:t>File Activity</a:t>
            </a:r>
          </a:p>
          <a:p>
            <a:pPr marL="171450" indent="-171450">
              <a:buClr>
                <a:srgbClr val="F36F2F"/>
              </a:buClr>
              <a:buFont typeface="Wingdings" pitchFamily="2" charset="2"/>
              <a:buChar char="§"/>
            </a:pPr>
            <a:r>
              <a:rPr lang="es-AR" sz="800" dirty="0">
                <a:latin typeface="Avenir Next Regular"/>
              </a:rPr>
              <a:t>FTP Activity</a:t>
            </a:r>
          </a:p>
          <a:p>
            <a:pPr marL="171450" indent="-171450">
              <a:buClr>
                <a:srgbClr val="F36F2F"/>
              </a:buClr>
              <a:buFont typeface="Wingdings" pitchFamily="2" charset="2"/>
              <a:buChar char="§"/>
            </a:pPr>
            <a:r>
              <a:rPr lang="es-AR" sz="800" dirty="0">
                <a:latin typeface="Avenir Next Regular"/>
              </a:rPr>
              <a:t>SpreadSheet Activity</a:t>
            </a:r>
          </a:p>
          <a:p>
            <a:pPr marL="171450" indent="-171450">
              <a:buClr>
                <a:srgbClr val="F36F2F"/>
              </a:buClr>
              <a:buFont typeface="Wingdings" pitchFamily="2" charset="2"/>
              <a:buChar char="§"/>
            </a:pPr>
            <a:r>
              <a:rPr lang="es-AR" sz="800" dirty="0">
                <a:latin typeface="Avenir Next Regular"/>
              </a:rPr>
              <a:t>JSON Activity</a:t>
            </a:r>
          </a:p>
          <a:p>
            <a:pPr marL="171450" indent="-171450">
              <a:buClr>
                <a:srgbClr val="F36F2F"/>
              </a:buClr>
              <a:buFont typeface="Wingdings" pitchFamily="2" charset="2"/>
              <a:buChar char="§"/>
            </a:pPr>
            <a:r>
              <a:rPr lang="es-AR" sz="800" dirty="0">
                <a:latin typeface="Avenir Next Regular"/>
              </a:rPr>
              <a:t>Text Activity</a:t>
            </a:r>
          </a:p>
          <a:p>
            <a:pPr marL="171450" indent="-171450">
              <a:buClr>
                <a:srgbClr val="F36F2F"/>
              </a:buClr>
              <a:buFont typeface="Wingdings" pitchFamily="2" charset="2"/>
              <a:buChar char="§"/>
            </a:pPr>
            <a:r>
              <a:rPr lang="es-AR" sz="800" dirty="0">
                <a:latin typeface="Avenir Next Regular"/>
              </a:rPr>
              <a:t>HierarchicalText Activity</a:t>
            </a:r>
          </a:p>
          <a:p>
            <a:pPr marL="171450" indent="-171450">
              <a:buClr>
                <a:srgbClr val="F36F2F"/>
              </a:buClr>
              <a:buFont typeface="Wingdings" pitchFamily="2" charset="2"/>
              <a:buChar char="§"/>
            </a:pPr>
            <a:r>
              <a:rPr lang="es-AR" sz="800" dirty="0">
                <a:latin typeface="Avenir Next Regular"/>
              </a:rPr>
              <a:t>HL7 Activity</a:t>
            </a:r>
          </a:p>
          <a:p>
            <a:pPr marL="171450" indent="-171450">
              <a:buClr>
                <a:srgbClr val="F36F2F"/>
              </a:buClr>
              <a:buFont typeface="Wingdings" pitchFamily="2" charset="2"/>
              <a:buChar char="§"/>
            </a:pPr>
            <a:r>
              <a:rPr lang="es-AR" sz="800" dirty="0">
                <a:latin typeface="Avenir Next Regular"/>
              </a:rPr>
              <a:t>XMLReader Activity</a:t>
            </a:r>
          </a:p>
          <a:p>
            <a:pPr marL="171450" indent="-171450">
              <a:buClr>
                <a:srgbClr val="F36F2F"/>
              </a:buClr>
              <a:buFont typeface="Wingdings" pitchFamily="2" charset="2"/>
              <a:buChar char="§"/>
            </a:pPr>
            <a:r>
              <a:rPr lang="es-AR" sz="800" dirty="0">
                <a:latin typeface="Avenir Next Regular"/>
              </a:rPr>
              <a:t>XML Activity</a:t>
            </a:r>
          </a:p>
          <a:p>
            <a:pPr marL="171450" indent="-171450">
              <a:buClr>
                <a:srgbClr val="F36F2F"/>
              </a:buClr>
              <a:buFont typeface="Wingdings" pitchFamily="2" charset="2"/>
              <a:buChar char="§"/>
            </a:pPr>
            <a:r>
              <a:rPr lang="es-AR" sz="800" dirty="0">
                <a:latin typeface="Avenir Next Regular"/>
              </a:rPr>
              <a:t>Zip Activity</a:t>
            </a:r>
          </a:p>
          <a:p>
            <a:pPr marL="171450" indent="-171450">
              <a:buClr>
                <a:srgbClr val="F36F2F"/>
              </a:buClr>
              <a:buFont typeface="Wingdings" pitchFamily="2" charset="2"/>
              <a:buChar char="§"/>
            </a:pPr>
            <a:r>
              <a:rPr lang="es-AR" sz="800" dirty="0">
                <a:latin typeface="Avenir Next Regular"/>
              </a:rPr>
              <a:t>Transaction Activity</a:t>
            </a:r>
          </a:p>
          <a:p>
            <a:pPr marL="171450" indent="-171450">
              <a:buClr>
                <a:srgbClr val="F36F2F"/>
              </a:buClr>
              <a:buFont typeface="Wingdings" pitchFamily="2" charset="2"/>
              <a:buChar char="§"/>
            </a:pPr>
            <a:endParaRPr lang="es-AR" sz="1100" dirty="0">
              <a:latin typeface="Avenir Next Regular"/>
            </a:endParaRPr>
          </a:p>
          <a:p>
            <a:pPr marL="171450" indent="-171450">
              <a:buClr>
                <a:srgbClr val="F36F2F"/>
              </a:buClr>
              <a:buFont typeface="Wingdings" pitchFamily="2" charset="2"/>
              <a:buChar char="§"/>
            </a:pPr>
            <a:endParaRPr lang="es-AR" sz="1100" dirty="0">
              <a:latin typeface="Avenir Next Regular"/>
            </a:endParaRPr>
          </a:p>
        </p:txBody>
      </p:sp>
      <p:sp>
        <p:nvSpPr>
          <p:cNvPr id="2" name="Text Placeholder 58">
            <a:extLst>
              <a:ext uri="{FF2B5EF4-FFF2-40B4-BE49-F238E27FC236}">
                <a16:creationId xmlns:a16="http://schemas.microsoft.com/office/drawing/2014/main" id="{673C08F7-36C9-502A-3E8D-1382AEBCABD6}"/>
              </a:ext>
            </a:extLst>
          </p:cNvPr>
          <p:cNvSpPr txBox="1">
            <a:spLocks/>
          </p:cNvSpPr>
          <p:nvPr/>
        </p:nvSpPr>
        <p:spPr>
          <a:xfrm>
            <a:off x="3397404" y="921551"/>
            <a:ext cx="2607499" cy="2023606"/>
          </a:xfrm>
          <a:prstGeom prst="rect">
            <a:avLst/>
          </a:prstGeom>
        </p:spPr>
        <p:txBody>
          <a:bodyPr vert="horz" lIns="68567" tIns="34289" rIns="68567" bIns="34289" rtlCol="0">
            <a:noAutofit/>
          </a:bodyPr>
          <a:lstStyle>
            <a:lvl1pPr marL="0" indent="0" algn="l" defTabSz="685647"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buClr>
                <a:srgbClr val="FF6600"/>
              </a:buClr>
            </a:pPr>
            <a:r>
              <a:rPr lang="es-AR" sz="1400" b="1" dirty="0">
                <a:solidFill>
                  <a:srgbClr val="F36F2F"/>
                </a:solidFill>
                <a:latin typeface="Avenir Next Demi Bold" panose="020B0503020202020204" pitchFamily="34" charset="0"/>
              </a:rPr>
              <a:t>Conectores BIZUIT</a:t>
            </a:r>
          </a:p>
          <a:p>
            <a:pPr marL="171450" indent="-171450">
              <a:buClr>
                <a:srgbClr val="F36F2F"/>
              </a:buClr>
              <a:buFont typeface="Wingdings" pitchFamily="2" charset="2"/>
              <a:buChar char="§"/>
            </a:pPr>
            <a:r>
              <a:rPr lang="es-AR" sz="1100" dirty="0">
                <a:latin typeface="Avenir Next Regular"/>
              </a:rPr>
              <a:t>Controles Prediseñados</a:t>
            </a:r>
          </a:p>
          <a:p>
            <a:pPr marL="171450" indent="-171450">
              <a:buClr>
                <a:srgbClr val="F36F2F"/>
              </a:buClr>
              <a:buFont typeface="Wingdings" pitchFamily="2" charset="2"/>
              <a:buChar char="§"/>
            </a:pPr>
            <a:r>
              <a:rPr lang="es-AR" sz="1100" dirty="0">
                <a:latin typeface="Avenir Next Regular"/>
              </a:rPr>
              <a:t>Código Custom</a:t>
            </a:r>
          </a:p>
          <a:p>
            <a:pPr marL="171450" indent="-171450">
              <a:buClr>
                <a:srgbClr val="F36F2F"/>
              </a:buClr>
              <a:buFont typeface="Wingdings" pitchFamily="2" charset="2"/>
              <a:buChar char="§"/>
            </a:pPr>
            <a:r>
              <a:rPr lang="es-AR" sz="1100" dirty="0">
                <a:latin typeface="Avenir Next Regular"/>
              </a:rPr>
              <a:t>Publicación</a:t>
            </a:r>
          </a:p>
          <a:p>
            <a:pPr marL="171450" indent="-171450">
              <a:buClr>
                <a:srgbClr val="F36F2F"/>
              </a:buClr>
              <a:buFont typeface="Wingdings" pitchFamily="2" charset="2"/>
              <a:buChar char="§"/>
            </a:pPr>
            <a:r>
              <a:rPr lang="es-AR" sz="1100" dirty="0">
                <a:latin typeface="Avenir Next Regular"/>
              </a:rPr>
              <a:t>Stand Alone conectors</a:t>
            </a:r>
          </a:p>
          <a:p>
            <a:pPr marL="514271" lvl="1" indent="-171450">
              <a:buClr>
                <a:srgbClr val="F36F2F"/>
              </a:buClr>
              <a:buFont typeface="Wingdings" pitchFamily="2" charset="2"/>
              <a:buChar char="§"/>
            </a:pPr>
            <a:r>
              <a:rPr lang="es-AR" sz="1100" dirty="0">
                <a:latin typeface="Avenir Next Regular"/>
              </a:rPr>
              <a:t>Administración</a:t>
            </a:r>
          </a:p>
          <a:p>
            <a:pPr marL="514271" lvl="1" indent="-171450">
              <a:buClr>
                <a:srgbClr val="F36F2F"/>
              </a:buClr>
              <a:buFont typeface="Wingdings" pitchFamily="2" charset="2"/>
              <a:buChar char="§"/>
            </a:pPr>
            <a:r>
              <a:rPr lang="es-AR" sz="1100" dirty="0">
                <a:latin typeface="Avenir Next Regular"/>
              </a:rPr>
              <a:t>Publicación </a:t>
            </a:r>
            <a:endParaRPr lang="en-US" sz="1100" dirty="0">
              <a:latin typeface="Avenir Next Regular"/>
            </a:endParaRPr>
          </a:p>
        </p:txBody>
      </p:sp>
      <p:sp>
        <p:nvSpPr>
          <p:cNvPr id="5" name="Text Placeholder 58">
            <a:extLst>
              <a:ext uri="{FF2B5EF4-FFF2-40B4-BE49-F238E27FC236}">
                <a16:creationId xmlns:a16="http://schemas.microsoft.com/office/drawing/2014/main" id="{059A29E3-6739-7AD7-F5BB-B29AA65AC61F}"/>
              </a:ext>
            </a:extLst>
          </p:cNvPr>
          <p:cNvSpPr txBox="1">
            <a:spLocks/>
          </p:cNvSpPr>
          <p:nvPr/>
        </p:nvSpPr>
        <p:spPr>
          <a:xfrm>
            <a:off x="6258002" y="927699"/>
            <a:ext cx="2384657" cy="2023606"/>
          </a:xfrm>
          <a:prstGeom prst="rect">
            <a:avLst/>
          </a:prstGeom>
        </p:spPr>
        <p:txBody>
          <a:bodyPr vert="horz" lIns="68567" tIns="34289" rIns="68567" bIns="34289" rtlCol="0">
            <a:noAutofit/>
          </a:bodyPr>
          <a:lstStyle>
            <a:lvl1pPr marL="0" indent="0" algn="l" defTabSz="685647"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buClr>
                <a:srgbClr val="FF6600"/>
              </a:buClr>
            </a:pPr>
            <a:r>
              <a:rPr lang="es-AR" sz="1400" b="1" dirty="0">
                <a:solidFill>
                  <a:srgbClr val="F36F2F"/>
                </a:solidFill>
                <a:latin typeface="Avenir Next Demi Bold" panose="020B0503020202020204" pitchFamily="34" charset="0"/>
              </a:rPr>
              <a:t>BIZUIT Dashboard Intro</a:t>
            </a:r>
          </a:p>
          <a:p>
            <a:pPr marL="171450" indent="-171450">
              <a:buClr>
                <a:srgbClr val="F36F2F"/>
              </a:buClr>
              <a:buFont typeface="Wingdings" pitchFamily="2" charset="2"/>
              <a:buChar char="§"/>
            </a:pPr>
            <a:r>
              <a:rPr lang="es-AR" sz="1100" dirty="0">
                <a:latin typeface="Avenir Next Regular"/>
              </a:rPr>
              <a:t>Introducción</a:t>
            </a:r>
          </a:p>
          <a:p>
            <a:pPr marL="171450" indent="-171450">
              <a:buClr>
                <a:srgbClr val="F36F2F"/>
              </a:buClr>
              <a:buFont typeface="Wingdings" pitchFamily="2" charset="2"/>
              <a:buChar char="§"/>
            </a:pPr>
            <a:r>
              <a:rPr lang="es-AR" sz="1100" dirty="0">
                <a:latin typeface="Avenir Next Regular"/>
              </a:rPr>
              <a:t>Páginas</a:t>
            </a:r>
          </a:p>
          <a:p>
            <a:pPr marL="514271" lvl="1" indent="-171450">
              <a:buClr>
                <a:srgbClr val="F36F2F"/>
              </a:buClr>
              <a:buFont typeface="Wingdings" pitchFamily="2" charset="2"/>
              <a:buChar char="§"/>
            </a:pPr>
            <a:r>
              <a:rPr lang="es-AR" sz="1100" dirty="0">
                <a:latin typeface="Avenir Next Regular"/>
              </a:rPr>
              <a:t>Creación</a:t>
            </a:r>
          </a:p>
          <a:p>
            <a:pPr marL="514271" lvl="1" indent="-171450">
              <a:buClr>
                <a:srgbClr val="F36F2F"/>
              </a:buClr>
              <a:buFont typeface="Wingdings" pitchFamily="2" charset="2"/>
              <a:buChar char="§"/>
            </a:pPr>
            <a:r>
              <a:rPr lang="es-AR" sz="1100" dirty="0">
                <a:latin typeface="Avenir Next Regular"/>
              </a:rPr>
              <a:t>Administración</a:t>
            </a:r>
          </a:p>
          <a:p>
            <a:pPr marL="171450" indent="-171450">
              <a:buClr>
                <a:srgbClr val="F36F2F"/>
              </a:buClr>
              <a:buFont typeface="Wingdings" pitchFamily="2" charset="2"/>
              <a:buChar char="§"/>
            </a:pPr>
            <a:r>
              <a:rPr lang="es-AR" sz="1100" dirty="0">
                <a:latin typeface="Avenir Next Regular"/>
              </a:rPr>
              <a:t>Módulos</a:t>
            </a:r>
          </a:p>
          <a:p>
            <a:pPr marL="514271" lvl="1" indent="-171450">
              <a:buClr>
                <a:srgbClr val="F36F2F"/>
              </a:buClr>
              <a:buFont typeface="Wingdings" pitchFamily="2" charset="2"/>
              <a:buChar char="§"/>
            </a:pPr>
            <a:r>
              <a:rPr lang="es-AR" sz="1100" dirty="0">
                <a:latin typeface="Avenir Next Regular"/>
              </a:rPr>
              <a:t>Administración</a:t>
            </a:r>
          </a:p>
          <a:p>
            <a:pPr marL="171450" indent="-171450">
              <a:buClr>
                <a:srgbClr val="F36F2F"/>
              </a:buClr>
              <a:buFont typeface="Wingdings" pitchFamily="2" charset="2"/>
              <a:buChar char="§"/>
            </a:pPr>
            <a:r>
              <a:rPr lang="es-AR" sz="1100" dirty="0">
                <a:latin typeface="Avenir Next Regular"/>
              </a:rPr>
              <a:t>Seguridad</a:t>
            </a:r>
          </a:p>
          <a:p>
            <a:pPr marL="514271" lvl="1" indent="-171450">
              <a:buClr>
                <a:srgbClr val="F36F2F"/>
              </a:buClr>
              <a:buFont typeface="Wingdings" pitchFamily="2" charset="2"/>
              <a:buChar char="§"/>
            </a:pPr>
            <a:r>
              <a:rPr lang="es-AR" sz="1100" dirty="0">
                <a:latin typeface="Avenir Next Regular"/>
              </a:rPr>
              <a:t>Roles</a:t>
            </a:r>
          </a:p>
          <a:p>
            <a:pPr marL="514271" lvl="1" indent="-171450">
              <a:buClr>
                <a:srgbClr val="F36F2F"/>
              </a:buClr>
              <a:buFont typeface="Wingdings" pitchFamily="2" charset="2"/>
              <a:buChar char="§"/>
            </a:pPr>
            <a:r>
              <a:rPr lang="es-AR" sz="1100" dirty="0">
                <a:latin typeface="Avenir Next Regular"/>
              </a:rPr>
              <a:t>Usuarios</a:t>
            </a:r>
          </a:p>
          <a:p>
            <a:pPr marL="514271" lvl="1" indent="-171450">
              <a:buClr>
                <a:srgbClr val="F36F2F"/>
              </a:buClr>
              <a:buFont typeface="Wingdings" pitchFamily="2" charset="2"/>
              <a:buChar char="§"/>
            </a:pPr>
            <a:r>
              <a:rPr lang="es-AR" sz="1100" dirty="0">
                <a:latin typeface="Avenir Next Regular"/>
              </a:rPr>
              <a:t>Propiedades de Usuarios por Rol</a:t>
            </a:r>
            <a:endParaRPr lang="en-US" sz="1100" dirty="0">
              <a:latin typeface="Avenir Next Regular"/>
            </a:endParaRPr>
          </a:p>
        </p:txBody>
      </p:sp>
    </p:spTree>
    <p:extLst>
      <p:ext uri="{BB962C8B-B14F-4D97-AF65-F5344CB8AC3E}">
        <p14:creationId xmlns:p14="http://schemas.microsoft.com/office/powerpoint/2010/main" val="3294466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838209" y="209550"/>
            <a:ext cx="7427119" cy="459424"/>
          </a:xfrm>
        </p:spPr>
        <p:txBody>
          <a:bodyPr/>
          <a:lstStyle/>
          <a:p>
            <a:r>
              <a:rPr lang="en-US" dirty="0">
                <a:latin typeface="Avenir Next Regular"/>
                <a:cs typeface="Avenir Next Regular"/>
              </a:rPr>
              <a:t>BIZUIT Dashboard</a:t>
            </a:r>
          </a:p>
        </p:txBody>
      </p:sp>
      <p:sp>
        <p:nvSpPr>
          <p:cNvPr id="4" name="Text Placeholder 3"/>
          <p:cNvSpPr>
            <a:spLocks noGrp="1"/>
          </p:cNvSpPr>
          <p:nvPr>
            <p:ph type="body" sz="quarter" idx="17"/>
          </p:nvPr>
        </p:nvSpPr>
        <p:spPr>
          <a:xfrm>
            <a:off x="685800" y="742950"/>
            <a:ext cx="8000999" cy="459424"/>
          </a:xfrm>
        </p:spPr>
        <p:txBody>
          <a:bodyPr>
            <a:noAutofit/>
          </a:bodyPr>
          <a:lstStyle/>
          <a:p>
            <a:r>
              <a:rPr lang="en-US" sz="1100" dirty="0">
                <a:solidFill>
                  <a:schemeClr val="tx1">
                    <a:lumMod val="50000"/>
                    <a:lumOff val="50000"/>
                  </a:schemeClr>
                </a:solidFill>
                <a:latin typeface="Avenir Next Regular"/>
                <a:cs typeface="Avenir Next Regular"/>
              </a:rPr>
              <a:t>BIZUIT Dashboard Server </a:t>
            </a:r>
            <a:r>
              <a:rPr lang="en-US" sz="1100" dirty="0" err="1">
                <a:solidFill>
                  <a:schemeClr val="tx1">
                    <a:lumMod val="50000"/>
                    <a:lumOff val="50000"/>
                  </a:schemeClr>
                </a:solidFill>
                <a:latin typeface="Avenir Next Regular"/>
                <a:cs typeface="Avenir Next Regular"/>
              </a:rPr>
              <a:t>funciona</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como</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capa</a:t>
            </a:r>
            <a:r>
              <a:rPr lang="en-US" sz="1100" dirty="0">
                <a:solidFill>
                  <a:schemeClr val="tx1">
                    <a:lumMod val="50000"/>
                    <a:lumOff val="50000"/>
                  </a:schemeClr>
                </a:solidFill>
                <a:latin typeface="Avenir Next Regular"/>
                <a:cs typeface="Avenir Next Regular"/>
              </a:rPr>
              <a:t> de </a:t>
            </a:r>
            <a:r>
              <a:rPr lang="en-US" sz="1100" dirty="0" err="1">
                <a:solidFill>
                  <a:schemeClr val="tx1">
                    <a:lumMod val="50000"/>
                    <a:lumOff val="50000"/>
                  </a:schemeClr>
                </a:solidFill>
                <a:latin typeface="Avenir Next Regular"/>
                <a:cs typeface="Avenir Next Regular"/>
              </a:rPr>
              <a:t>presentación</a:t>
            </a:r>
            <a:r>
              <a:rPr lang="en-US" sz="1100" dirty="0">
                <a:solidFill>
                  <a:schemeClr val="tx1">
                    <a:lumMod val="50000"/>
                    <a:lumOff val="50000"/>
                  </a:schemeClr>
                </a:solidFill>
                <a:latin typeface="Avenir Next Regular"/>
                <a:cs typeface="Avenir Next Regular"/>
              </a:rPr>
              <a:t> a la </a:t>
            </a:r>
            <a:r>
              <a:rPr lang="en-US" sz="1100" dirty="0" err="1">
                <a:solidFill>
                  <a:schemeClr val="tx1">
                    <a:lumMod val="50000"/>
                    <a:lumOff val="50000"/>
                  </a:schemeClr>
                </a:solidFill>
                <a:latin typeface="Avenir Next Regular"/>
                <a:cs typeface="Avenir Next Regular"/>
              </a:rPr>
              <a:t>plataforma</a:t>
            </a:r>
            <a:r>
              <a:rPr lang="en-US" sz="1100" dirty="0">
                <a:solidFill>
                  <a:schemeClr val="tx1">
                    <a:lumMod val="50000"/>
                    <a:lumOff val="50000"/>
                  </a:schemeClr>
                </a:solidFill>
                <a:latin typeface="Avenir Next Regular"/>
                <a:cs typeface="Avenir Next Regular"/>
              </a:rPr>
              <a:t> BIZUIT Agile Business Suite</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42</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3" name="Text Placeholder 58">
            <a:extLst>
              <a:ext uri="{FF2B5EF4-FFF2-40B4-BE49-F238E27FC236}">
                <a16:creationId xmlns:a16="http://schemas.microsoft.com/office/drawing/2014/main" id="{69AF20BD-1155-9247-971B-F52A9FA2871C}"/>
              </a:ext>
            </a:extLst>
          </p:cNvPr>
          <p:cNvSpPr>
            <a:spLocks noGrp="1"/>
          </p:cNvSpPr>
          <p:nvPr>
            <p:ph type="body" sz="quarter" idx="18"/>
          </p:nvPr>
        </p:nvSpPr>
        <p:spPr>
          <a:xfrm>
            <a:off x="381001" y="1202375"/>
            <a:ext cx="8450301" cy="3372800"/>
          </a:xfrm>
        </p:spPr>
        <p:txBody>
          <a:bodyPr>
            <a:normAutofit/>
          </a:bodyPr>
          <a:lstStyle/>
          <a:p>
            <a:pPr marL="171450" indent="-171450">
              <a:lnSpc>
                <a:spcPct val="130000"/>
              </a:lnSpc>
              <a:buClr>
                <a:srgbClr val="EB6C2E"/>
              </a:buClr>
              <a:buFont typeface="Wingdings" pitchFamily="2" charset="2"/>
              <a:buChar char="§"/>
            </a:pPr>
            <a:r>
              <a:rPr lang="en-US" sz="1100" dirty="0" err="1">
                <a:latin typeface="Avenir Next Regular"/>
              </a:rPr>
              <a:t>Permite</a:t>
            </a:r>
            <a:r>
              <a:rPr lang="en-US" sz="1100" dirty="0">
                <a:latin typeface="Avenir Next Regular"/>
              </a:rPr>
              <a:t> acceder a las </a:t>
            </a:r>
            <a:r>
              <a:rPr lang="en-US" sz="1100" dirty="0" err="1">
                <a:latin typeface="Avenir Next Regular"/>
              </a:rPr>
              <a:t>siguientes</a:t>
            </a:r>
            <a:r>
              <a:rPr lang="en-US" sz="1100" dirty="0">
                <a:latin typeface="Avenir Next Regular"/>
              </a:rPr>
              <a:t> </a:t>
            </a:r>
            <a:r>
              <a:rPr lang="en-US" sz="1100" dirty="0" err="1">
                <a:latin typeface="Avenir Next Regular"/>
              </a:rPr>
              <a:t>funciones</a:t>
            </a:r>
            <a:r>
              <a:rPr lang="en-US" sz="1100" dirty="0">
                <a:latin typeface="Avenir Next Regular"/>
              </a:rPr>
              <a:t>:</a:t>
            </a:r>
          </a:p>
          <a:p>
            <a:pPr marL="171450" indent="-171450">
              <a:lnSpc>
                <a:spcPct val="130000"/>
              </a:lnSpc>
              <a:buClr>
                <a:srgbClr val="EB6C2E"/>
              </a:buClr>
              <a:buFont typeface="Wingdings" pitchFamily="2" charset="2"/>
              <a:buChar char="§"/>
            </a:pPr>
            <a:r>
              <a:rPr lang="en-US" sz="1100" dirty="0" err="1">
                <a:latin typeface="Avenir Next Regular"/>
              </a:rPr>
              <a:t>Administrar</a:t>
            </a:r>
            <a:r>
              <a:rPr lang="en-US" sz="1100" dirty="0">
                <a:latin typeface="Avenir Next Regular"/>
              </a:rPr>
              <a:t>  roles, </a:t>
            </a:r>
            <a:r>
              <a:rPr lang="en-US" sz="1100" dirty="0" err="1">
                <a:latin typeface="Avenir Next Regular"/>
              </a:rPr>
              <a:t>usuarios</a:t>
            </a:r>
            <a:r>
              <a:rPr lang="en-US" sz="1100" dirty="0">
                <a:latin typeface="Avenir Next Regular"/>
              </a:rPr>
              <a:t>, </a:t>
            </a:r>
            <a:r>
              <a:rPr lang="en-US" sz="1100" dirty="0" err="1">
                <a:latin typeface="Avenir Next Regular"/>
              </a:rPr>
              <a:t>contenido</a:t>
            </a:r>
            <a:r>
              <a:rPr lang="en-US" sz="1100" dirty="0">
                <a:latin typeface="Avenir Next Regular"/>
              </a:rPr>
              <a:t> del sitio y </a:t>
            </a:r>
            <a:r>
              <a:rPr lang="en-US" sz="1100" dirty="0" err="1">
                <a:latin typeface="Avenir Next Regular"/>
              </a:rPr>
              <a:t>permisos</a:t>
            </a:r>
            <a:r>
              <a:rPr lang="en-US" sz="1100" dirty="0">
                <a:latin typeface="Avenir Next Regular"/>
              </a:rPr>
              <a:t> de </a:t>
            </a:r>
            <a:r>
              <a:rPr lang="en-US" sz="1100" dirty="0" err="1">
                <a:latin typeface="Avenir Next Regular"/>
              </a:rPr>
              <a:t>acceso</a:t>
            </a:r>
            <a:r>
              <a:rPr lang="en-US" sz="1100" dirty="0">
                <a:latin typeface="Avenir Next Regular"/>
              </a:rPr>
              <a:t>.</a:t>
            </a:r>
          </a:p>
          <a:p>
            <a:pPr marL="171450" indent="-171450">
              <a:lnSpc>
                <a:spcPct val="130000"/>
              </a:lnSpc>
              <a:buClr>
                <a:srgbClr val="EB6C2E"/>
              </a:buClr>
              <a:buFont typeface="Wingdings" pitchFamily="2" charset="2"/>
              <a:buChar char="§"/>
            </a:pPr>
            <a:r>
              <a:rPr lang="en-US" sz="1100" dirty="0" err="1">
                <a:latin typeface="Avenir Next Regular"/>
              </a:rPr>
              <a:t>Ejecutar</a:t>
            </a:r>
            <a:r>
              <a:rPr lang="en-US" sz="1100" dirty="0">
                <a:latin typeface="Avenir Next Regular"/>
              </a:rPr>
              <a:t> de </a:t>
            </a:r>
            <a:r>
              <a:rPr lang="en-US" sz="1100" dirty="0" err="1">
                <a:latin typeface="Avenir Next Regular"/>
              </a:rPr>
              <a:t>procesos</a:t>
            </a:r>
            <a:r>
              <a:rPr lang="en-US" sz="1100" dirty="0">
                <a:latin typeface="Avenir Next Regular"/>
              </a:rPr>
              <a:t> </a:t>
            </a:r>
            <a:r>
              <a:rPr lang="en-US" sz="1100" dirty="0" err="1">
                <a:latin typeface="Avenir Next Regular"/>
              </a:rPr>
              <a:t>definidos</a:t>
            </a:r>
            <a:r>
              <a:rPr lang="en-US" sz="1100" dirty="0">
                <a:latin typeface="Avenir Next Regular"/>
              </a:rPr>
              <a:t> dentro de BIZUIT Server y </a:t>
            </a:r>
            <a:r>
              <a:rPr lang="en-US" sz="1100" dirty="0" err="1">
                <a:latin typeface="Avenir Next Regular"/>
              </a:rPr>
              <a:t>creados</a:t>
            </a:r>
            <a:r>
              <a:rPr lang="en-US" sz="1100" dirty="0">
                <a:latin typeface="Avenir Next Regular"/>
              </a:rPr>
              <a:t> </a:t>
            </a:r>
            <a:r>
              <a:rPr lang="en-US" sz="1100" dirty="0" err="1">
                <a:latin typeface="Avenir Next Regular"/>
              </a:rPr>
              <a:t>mediante</a:t>
            </a:r>
            <a:r>
              <a:rPr lang="en-US" sz="1100" dirty="0">
                <a:latin typeface="Avenir Next Regular"/>
              </a:rPr>
              <a:t> BIZUIT Designer.</a:t>
            </a:r>
          </a:p>
          <a:p>
            <a:pPr marL="171450" indent="-171450">
              <a:lnSpc>
                <a:spcPct val="130000"/>
              </a:lnSpc>
              <a:buClr>
                <a:srgbClr val="EB6C2E"/>
              </a:buClr>
              <a:buFont typeface="Wingdings" pitchFamily="2" charset="2"/>
              <a:buChar char="§"/>
            </a:pPr>
            <a:r>
              <a:rPr lang="en-US" sz="1100" dirty="0" err="1">
                <a:latin typeface="Avenir Next Regular"/>
              </a:rPr>
              <a:t>Monitorear</a:t>
            </a:r>
            <a:r>
              <a:rPr lang="en-US" sz="1100" dirty="0">
                <a:latin typeface="Avenir Next Regular"/>
              </a:rPr>
              <a:t> </a:t>
            </a:r>
            <a:r>
              <a:rPr lang="en-US" sz="1100" dirty="0" err="1">
                <a:latin typeface="Avenir Next Regular"/>
              </a:rPr>
              <a:t>ejecuciones</a:t>
            </a:r>
            <a:r>
              <a:rPr lang="en-US" sz="1100" dirty="0">
                <a:latin typeface="Avenir Next Regular"/>
              </a:rPr>
              <a:t> de </a:t>
            </a:r>
            <a:r>
              <a:rPr lang="en-US" sz="1100" dirty="0" err="1">
                <a:latin typeface="Avenir Next Regular"/>
              </a:rPr>
              <a:t>procesos</a:t>
            </a:r>
            <a:r>
              <a:rPr lang="en-US" sz="1100" dirty="0">
                <a:latin typeface="Avenir Next Regular"/>
              </a:rPr>
              <a:t>, </a:t>
            </a:r>
            <a:r>
              <a:rPr lang="en-US" sz="1100" dirty="0" err="1">
                <a:latin typeface="Avenir Next Regular"/>
              </a:rPr>
              <a:t>pudiendo</a:t>
            </a:r>
            <a:r>
              <a:rPr lang="en-US" sz="1100" dirty="0">
                <a:latin typeface="Avenir Next Regular"/>
              </a:rPr>
              <a:t> </a:t>
            </a:r>
            <a:r>
              <a:rPr lang="en-US" sz="1100" dirty="0" err="1">
                <a:latin typeface="Avenir Next Regular"/>
              </a:rPr>
              <a:t>visualizar</a:t>
            </a:r>
            <a:r>
              <a:rPr lang="en-US" sz="1100" dirty="0">
                <a:latin typeface="Avenir Next Regular"/>
              </a:rPr>
              <a:t> </a:t>
            </a:r>
            <a:r>
              <a:rPr lang="en-US" sz="1100" dirty="0" err="1">
                <a:latin typeface="Avenir Next Regular"/>
              </a:rPr>
              <a:t>su</a:t>
            </a:r>
            <a:r>
              <a:rPr lang="en-US" sz="1100" dirty="0">
                <a:latin typeface="Avenir Next Regular"/>
              </a:rPr>
              <a:t> </a:t>
            </a:r>
            <a:r>
              <a:rPr lang="en-US" sz="1100" dirty="0" err="1">
                <a:latin typeface="Avenir Next Regular"/>
              </a:rPr>
              <a:t>estado</a:t>
            </a:r>
            <a:r>
              <a:rPr lang="en-US" sz="1100" dirty="0">
                <a:latin typeface="Avenir Next Regular"/>
              </a:rPr>
              <a:t> actual y </a:t>
            </a:r>
            <a:r>
              <a:rPr lang="en-US" sz="1100" dirty="0" err="1">
                <a:latin typeface="Avenir Next Regular"/>
              </a:rPr>
              <a:t>estadísticas</a:t>
            </a:r>
            <a:r>
              <a:rPr lang="en-US" sz="1100" dirty="0">
                <a:latin typeface="Avenir Next Regular"/>
              </a:rPr>
              <a:t> de </a:t>
            </a:r>
            <a:r>
              <a:rPr lang="en-US" sz="1100" dirty="0" err="1">
                <a:latin typeface="Avenir Next Regular"/>
              </a:rPr>
              <a:t>ejecución</a:t>
            </a:r>
            <a:r>
              <a:rPr lang="en-US" sz="1100" dirty="0">
                <a:latin typeface="Avenir Next Regular"/>
              </a:rPr>
              <a:t>.</a:t>
            </a:r>
          </a:p>
          <a:p>
            <a:pPr marL="171450" indent="-171450">
              <a:lnSpc>
                <a:spcPct val="130000"/>
              </a:lnSpc>
              <a:buClr>
                <a:srgbClr val="EB6C2E"/>
              </a:buClr>
              <a:buFont typeface="Wingdings" pitchFamily="2" charset="2"/>
              <a:buChar char="§"/>
            </a:pPr>
            <a:r>
              <a:rPr lang="en-US" sz="1100" dirty="0" err="1">
                <a:latin typeface="Avenir Next Regular"/>
              </a:rPr>
              <a:t>Continuar</a:t>
            </a:r>
            <a:r>
              <a:rPr lang="en-US" sz="1100" dirty="0">
                <a:latin typeface="Avenir Next Regular"/>
              </a:rPr>
              <a:t> la </a:t>
            </a:r>
            <a:r>
              <a:rPr lang="en-US" sz="1100" dirty="0" err="1">
                <a:latin typeface="Avenir Next Regular"/>
              </a:rPr>
              <a:t>ejecución</a:t>
            </a:r>
            <a:r>
              <a:rPr lang="en-US" sz="1100" dirty="0">
                <a:latin typeface="Avenir Next Regular"/>
              </a:rPr>
              <a:t> de un </a:t>
            </a:r>
            <a:r>
              <a:rPr lang="en-US" sz="1100" dirty="0" err="1">
                <a:latin typeface="Avenir Next Regular"/>
              </a:rPr>
              <a:t>proceso</a:t>
            </a:r>
            <a:r>
              <a:rPr lang="en-US" sz="1100" dirty="0">
                <a:latin typeface="Avenir Next Regular"/>
              </a:rPr>
              <a:t> </a:t>
            </a:r>
            <a:r>
              <a:rPr lang="en-US" sz="1100" dirty="0" err="1">
                <a:latin typeface="Avenir Next Regular"/>
              </a:rPr>
              <a:t>detenido</a:t>
            </a:r>
            <a:r>
              <a:rPr lang="en-US" sz="1100" dirty="0">
                <a:latin typeface="Avenir Next Regular"/>
              </a:rPr>
              <a:t> </a:t>
            </a:r>
            <a:r>
              <a:rPr lang="en-US" sz="1100" dirty="0" err="1">
                <a:latin typeface="Avenir Next Regular"/>
              </a:rPr>
              <a:t>en</a:t>
            </a:r>
            <a:r>
              <a:rPr lang="en-US" sz="1100" dirty="0">
                <a:latin typeface="Avenir Next Regular"/>
              </a:rPr>
              <a:t> una </a:t>
            </a:r>
            <a:r>
              <a:rPr lang="en-US" sz="1100" dirty="0" err="1">
                <a:latin typeface="Avenir Next Regular"/>
              </a:rPr>
              <a:t>actividad</a:t>
            </a:r>
            <a:r>
              <a:rPr lang="en-US" sz="1100" dirty="0">
                <a:latin typeface="Avenir Next Regular"/>
              </a:rPr>
              <a:t> que </a:t>
            </a:r>
            <a:r>
              <a:rPr lang="en-US" sz="1100" dirty="0" err="1">
                <a:latin typeface="Avenir Next Regular"/>
              </a:rPr>
              <a:t>espera</a:t>
            </a:r>
            <a:r>
              <a:rPr lang="en-US" sz="1100" dirty="0">
                <a:latin typeface="Avenir Next Regular"/>
              </a:rPr>
              <a:t> </a:t>
            </a:r>
            <a:r>
              <a:rPr lang="en-US" sz="1100" dirty="0" err="1">
                <a:latin typeface="Avenir Next Regular"/>
              </a:rPr>
              <a:t>respuesta</a:t>
            </a:r>
            <a:r>
              <a:rPr lang="en-US" sz="1100" dirty="0">
                <a:latin typeface="Avenir Next Regular"/>
              </a:rPr>
              <a:t> de un </a:t>
            </a:r>
            <a:r>
              <a:rPr lang="en-US" sz="1100" dirty="0" err="1">
                <a:latin typeface="Avenir Next Regular"/>
              </a:rPr>
              <a:t>usuario</a:t>
            </a:r>
            <a:r>
              <a:rPr lang="en-US" sz="1100" dirty="0">
                <a:latin typeface="Avenir Next Regular"/>
              </a:rPr>
              <a:t>.</a:t>
            </a:r>
          </a:p>
          <a:p>
            <a:pPr marL="171450" indent="-171450">
              <a:lnSpc>
                <a:spcPct val="130000"/>
              </a:lnSpc>
              <a:buClr>
                <a:srgbClr val="EB6C2E"/>
              </a:buClr>
              <a:buFont typeface="Wingdings" pitchFamily="2" charset="2"/>
              <a:buChar char="§"/>
            </a:pPr>
            <a:r>
              <a:rPr lang="en-US" sz="1100" dirty="0" err="1">
                <a:latin typeface="Avenir Next Regular"/>
              </a:rPr>
              <a:t>Consultar</a:t>
            </a:r>
            <a:r>
              <a:rPr lang="en-US" sz="1100" dirty="0">
                <a:latin typeface="Avenir Next Regular"/>
              </a:rPr>
              <a:t> y </a:t>
            </a:r>
            <a:r>
              <a:rPr lang="en-US" sz="1100" dirty="0" err="1">
                <a:latin typeface="Avenir Next Regular"/>
              </a:rPr>
              <a:t>crear</a:t>
            </a:r>
            <a:r>
              <a:rPr lang="en-US" sz="1100" dirty="0">
                <a:latin typeface="Avenir Next Regular"/>
              </a:rPr>
              <a:t> </a:t>
            </a:r>
            <a:r>
              <a:rPr lang="en-US" sz="1100" dirty="0" err="1">
                <a:latin typeface="Avenir Next Regular"/>
              </a:rPr>
              <a:t>gráficos</a:t>
            </a:r>
            <a:r>
              <a:rPr lang="en-US" sz="1100" dirty="0">
                <a:latin typeface="Avenir Next Regular"/>
              </a:rPr>
              <a:t> </a:t>
            </a:r>
            <a:r>
              <a:rPr lang="en-US" sz="1100" dirty="0" err="1">
                <a:latin typeface="Avenir Next Regular"/>
              </a:rPr>
              <a:t>estadísticos</a:t>
            </a:r>
            <a:r>
              <a:rPr lang="en-US" sz="1100" dirty="0">
                <a:latin typeface="Avenir Next Regular"/>
              </a:rPr>
              <a:t> </a:t>
            </a:r>
            <a:r>
              <a:rPr lang="en-US" sz="1100" dirty="0" err="1">
                <a:latin typeface="Avenir Next Regular"/>
              </a:rPr>
              <a:t>en</a:t>
            </a:r>
            <a:r>
              <a:rPr lang="en-US" sz="1100" dirty="0">
                <a:latin typeface="Avenir Next Regular"/>
              </a:rPr>
              <a:t> base a </a:t>
            </a:r>
            <a:r>
              <a:rPr lang="en-US" sz="1100" dirty="0" err="1">
                <a:latin typeface="Avenir Next Regular"/>
              </a:rPr>
              <a:t>datos</a:t>
            </a:r>
            <a:r>
              <a:rPr lang="en-US" sz="1100" dirty="0">
                <a:latin typeface="Avenir Next Regular"/>
              </a:rPr>
              <a:t> de los </a:t>
            </a:r>
            <a:r>
              <a:rPr lang="en-US" sz="1100" dirty="0" err="1">
                <a:latin typeface="Avenir Next Regular"/>
              </a:rPr>
              <a:t>procesos</a:t>
            </a:r>
            <a:r>
              <a:rPr lang="en-US" sz="1100" dirty="0">
                <a:latin typeface="Avenir Next Regular"/>
              </a:rPr>
              <a:t> u </a:t>
            </a:r>
            <a:r>
              <a:rPr lang="en-US" sz="1100" dirty="0" err="1">
                <a:latin typeface="Avenir Next Regular"/>
              </a:rPr>
              <a:t>otras</a:t>
            </a:r>
            <a:r>
              <a:rPr lang="en-US" sz="1100" dirty="0">
                <a:latin typeface="Avenir Next Regular"/>
              </a:rPr>
              <a:t> </a:t>
            </a:r>
            <a:r>
              <a:rPr lang="en-US" sz="1100" dirty="0" err="1">
                <a:latin typeface="Avenir Next Regular"/>
              </a:rPr>
              <a:t>fuentes</a:t>
            </a:r>
            <a:r>
              <a:rPr lang="en-US" sz="1100" dirty="0">
                <a:latin typeface="Avenir Next Regular"/>
              </a:rPr>
              <a:t> de </a:t>
            </a:r>
            <a:r>
              <a:rPr lang="en-US" sz="1100" dirty="0" err="1">
                <a:latin typeface="Avenir Next Regular"/>
              </a:rPr>
              <a:t>datos</a:t>
            </a:r>
            <a:r>
              <a:rPr lang="en-US" sz="1100" dirty="0">
                <a:latin typeface="Avenir Next Regular"/>
              </a:rPr>
              <a:t> </a:t>
            </a:r>
            <a:r>
              <a:rPr lang="en-US" sz="1100" dirty="0" err="1">
                <a:latin typeface="Avenir Next Regular"/>
              </a:rPr>
              <a:t>tabulares</a:t>
            </a:r>
            <a:r>
              <a:rPr lang="en-US" sz="1100" dirty="0">
                <a:latin typeface="Avenir Next Regular"/>
              </a:rPr>
              <a:t>.</a:t>
            </a:r>
          </a:p>
          <a:p>
            <a:pPr marL="171450" indent="-171450">
              <a:lnSpc>
                <a:spcPct val="130000"/>
              </a:lnSpc>
              <a:buClr>
                <a:srgbClr val="EB6C2E"/>
              </a:buClr>
              <a:buFont typeface="Wingdings" pitchFamily="2" charset="2"/>
              <a:buChar char="§"/>
            </a:pPr>
            <a:r>
              <a:rPr lang="en-US" sz="1100" dirty="0">
                <a:latin typeface="Avenir Next Regular"/>
              </a:rPr>
              <a:t>La </a:t>
            </a:r>
            <a:r>
              <a:rPr lang="en-US" sz="1100" dirty="0" err="1">
                <a:latin typeface="Avenir Next Regular"/>
              </a:rPr>
              <a:t>administración</a:t>
            </a:r>
            <a:r>
              <a:rPr lang="en-US" sz="1100" dirty="0">
                <a:latin typeface="Avenir Next Regular"/>
              </a:rPr>
              <a:t> del sitio es </a:t>
            </a:r>
            <a:r>
              <a:rPr lang="en-US" sz="1100" dirty="0" err="1">
                <a:latin typeface="Avenir Next Regular"/>
              </a:rPr>
              <a:t>realizada</a:t>
            </a:r>
            <a:r>
              <a:rPr lang="en-US" sz="1100" dirty="0">
                <a:latin typeface="Avenir Next Regular"/>
              </a:rPr>
              <a:t> </a:t>
            </a:r>
            <a:r>
              <a:rPr lang="en-US" sz="1100" dirty="0" err="1">
                <a:latin typeface="Avenir Next Regular"/>
              </a:rPr>
              <a:t>mediante</a:t>
            </a:r>
            <a:r>
              <a:rPr lang="en-US" sz="1100" dirty="0">
                <a:latin typeface="Avenir Next Regular"/>
              </a:rPr>
              <a:t> dos roles de </a:t>
            </a:r>
            <a:r>
              <a:rPr lang="en-US" sz="1100" dirty="0" err="1">
                <a:latin typeface="Avenir Next Regular"/>
              </a:rPr>
              <a:t>usuarios</a:t>
            </a:r>
            <a:r>
              <a:rPr lang="en-US" sz="1100" dirty="0">
                <a:latin typeface="Avenir Next Regular"/>
              </a:rPr>
              <a:t>:</a:t>
            </a:r>
          </a:p>
          <a:p>
            <a:pPr marL="171450" indent="-171450">
              <a:lnSpc>
                <a:spcPct val="130000"/>
              </a:lnSpc>
              <a:buClr>
                <a:srgbClr val="EB6C2E"/>
              </a:buClr>
              <a:buFont typeface="Wingdings" pitchFamily="2" charset="2"/>
              <a:buChar char="§"/>
            </a:pPr>
            <a:r>
              <a:rPr lang="en-US" sz="1100" dirty="0">
                <a:latin typeface="Avenir Next Regular"/>
              </a:rPr>
              <a:t>El </a:t>
            </a:r>
            <a:r>
              <a:rPr lang="en-US" sz="1100" dirty="0" err="1">
                <a:latin typeface="Avenir Next Regular"/>
              </a:rPr>
              <a:t>rol</a:t>
            </a:r>
            <a:r>
              <a:rPr lang="en-US" sz="1100" dirty="0">
                <a:latin typeface="Avenir Next Regular"/>
              </a:rPr>
              <a:t> host que </a:t>
            </a:r>
            <a:r>
              <a:rPr lang="en-US" sz="1100" dirty="0" err="1">
                <a:latin typeface="Avenir Next Regular"/>
              </a:rPr>
              <a:t>tiene</a:t>
            </a:r>
            <a:r>
              <a:rPr lang="en-US" sz="1100" dirty="0">
                <a:latin typeface="Avenir Next Regular"/>
              </a:rPr>
              <a:t> </a:t>
            </a:r>
            <a:r>
              <a:rPr lang="en-US" sz="1100" dirty="0" err="1">
                <a:latin typeface="Avenir Next Regular"/>
              </a:rPr>
              <a:t>acceso</a:t>
            </a:r>
            <a:r>
              <a:rPr lang="en-US" sz="1100" dirty="0">
                <a:latin typeface="Avenir Next Regular"/>
              </a:rPr>
              <a:t> </a:t>
            </a:r>
            <a:r>
              <a:rPr lang="en-US" sz="1100" dirty="0" err="1">
                <a:latin typeface="Avenir Next Regular"/>
              </a:rPr>
              <a:t>completo</a:t>
            </a:r>
            <a:r>
              <a:rPr lang="en-US" sz="1100" dirty="0">
                <a:latin typeface="Avenir Next Regular"/>
              </a:rPr>
              <a:t> a la </a:t>
            </a:r>
            <a:r>
              <a:rPr lang="en-US" sz="1100" dirty="0" err="1">
                <a:latin typeface="Avenir Next Regular"/>
              </a:rPr>
              <a:t>administración</a:t>
            </a:r>
            <a:r>
              <a:rPr lang="en-US" sz="1100" dirty="0">
                <a:latin typeface="Avenir Next Regular"/>
              </a:rPr>
              <a:t> del sitio. La </a:t>
            </a:r>
            <a:r>
              <a:rPr lang="en-US" sz="1100" dirty="0" err="1">
                <a:latin typeface="Avenir Next Regular"/>
              </a:rPr>
              <a:t>cuenta</a:t>
            </a:r>
            <a:r>
              <a:rPr lang="en-US" sz="1100" dirty="0">
                <a:latin typeface="Avenir Next Regular"/>
              </a:rPr>
              <a:t> host por </a:t>
            </a:r>
            <a:r>
              <a:rPr lang="en-US" sz="1100" dirty="0" err="1">
                <a:latin typeface="Avenir Next Regular"/>
              </a:rPr>
              <a:t>defecto</a:t>
            </a:r>
            <a:r>
              <a:rPr lang="en-US" sz="1100" dirty="0">
                <a:latin typeface="Avenir Next Regular"/>
              </a:rPr>
              <a:t> es User: host, Password: host123</a:t>
            </a:r>
          </a:p>
          <a:p>
            <a:pPr marL="171450" indent="-171450">
              <a:lnSpc>
                <a:spcPct val="130000"/>
              </a:lnSpc>
              <a:buClr>
                <a:srgbClr val="EB6C2E"/>
              </a:buClr>
              <a:buFont typeface="Wingdings" pitchFamily="2" charset="2"/>
              <a:buChar char="§"/>
            </a:pPr>
            <a:r>
              <a:rPr lang="en-US" sz="1100" dirty="0">
                <a:latin typeface="Avenir Next Regular"/>
              </a:rPr>
              <a:t>El </a:t>
            </a:r>
            <a:r>
              <a:rPr lang="en-US" sz="1100" dirty="0" err="1">
                <a:latin typeface="Avenir Next Regular"/>
              </a:rPr>
              <a:t>rol</a:t>
            </a:r>
            <a:r>
              <a:rPr lang="en-US" sz="1100" dirty="0">
                <a:latin typeface="Avenir Next Regular"/>
              </a:rPr>
              <a:t> Administrators </a:t>
            </a:r>
            <a:r>
              <a:rPr lang="en-US" sz="1100" dirty="0" err="1">
                <a:latin typeface="Avenir Next Regular"/>
              </a:rPr>
              <a:t>permite</a:t>
            </a:r>
            <a:r>
              <a:rPr lang="en-US" sz="1100" dirty="0">
                <a:latin typeface="Avenir Next Regular"/>
              </a:rPr>
              <a:t> </a:t>
            </a:r>
            <a:r>
              <a:rPr lang="en-US" sz="1100" dirty="0" err="1">
                <a:latin typeface="Avenir Next Regular"/>
              </a:rPr>
              <a:t>crear</a:t>
            </a:r>
            <a:r>
              <a:rPr lang="en-US" sz="1100" dirty="0">
                <a:latin typeface="Avenir Next Regular"/>
              </a:rPr>
              <a:t> y </a:t>
            </a:r>
            <a:r>
              <a:rPr lang="en-US" sz="1100" dirty="0" err="1">
                <a:latin typeface="Avenir Next Regular"/>
              </a:rPr>
              <a:t>editar</a:t>
            </a:r>
            <a:r>
              <a:rPr lang="en-US" sz="1100" dirty="0">
                <a:latin typeface="Avenir Next Regular"/>
              </a:rPr>
              <a:t> el </a:t>
            </a:r>
            <a:r>
              <a:rPr lang="en-US" sz="1100" dirty="0" err="1">
                <a:latin typeface="Avenir Next Regular"/>
              </a:rPr>
              <a:t>contenido</a:t>
            </a:r>
            <a:r>
              <a:rPr lang="en-US" sz="1100" dirty="0">
                <a:latin typeface="Avenir Next Regular"/>
              </a:rPr>
              <a:t> de un sitio, </a:t>
            </a:r>
            <a:r>
              <a:rPr lang="en-US" sz="1100" dirty="0" err="1">
                <a:latin typeface="Avenir Next Regular"/>
              </a:rPr>
              <a:t>así</a:t>
            </a:r>
            <a:r>
              <a:rPr lang="en-US" sz="1100" dirty="0">
                <a:latin typeface="Avenir Next Regular"/>
              </a:rPr>
              <a:t> </a:t>
            </a:r>
            <a:r>
              <a:rPr lang="en-US" sz="1100" dirty="0" err="1">
                <a:latin typeface="Avenir Next Regular"/>
              </a:rPr>
              <a:t>como</a:t>
            </a:r>
            <a:r>
              <a:rPr lang="en-US" sz="1100" dirty="0">
                <a:latin typeface="Avenir Next Regular"/>
              </a:rPr>
              <a:t> </a:t>
            </a:r>
            <a:r>
              <a:rPr lang="en-US" sz="1100" dirty="0" err="1">
                <a:latin typeface="Avenir Next Regular"/>
              </a:rPr>
              <a:t>gestionar</a:t>
            </a:r>
            <a:r>
              <a:rPr lang="en-US" sz="1100" dirty="0">
                <a:latin typeface="Avenir Next Regular"/>
              </a:rPr>
              <a:t> los </a:t>
            </a:r>
            <a:r>
              <a:rPr lang="en-US" sz="1100" dirty="0" err="1">
                <a:latin typeface="Avenir Next Regular"/>
              </a:rPr>
              <a:t>usuarios</a:t>
            </a:r>
            <a:r>
              <a:rPr lang="en-US" sz="1100" dirty="0">
                <a:latin typeface="Avenir Next Regular"/>
              </a:rPr>
              <a:t> y roles y el </a:t>
            </a:r>
            <a:r>
              <a:rPr lang="en-US" sz="1100" dirty="0" err="1">
                <a:latin typeface="Avenir Next Regular"/>
              </a:rPr>
              <a:t>acceso</a:t>
            </a:r>
            <a:r>
              <a:rPr lang="en-US" sz="1100" dirty="0">
                <a:latin typeface="Avenir Next Regular"/>
              </a:rPr>
              <a:t> para </a:t>
            </a:r>
            <a:r>
              <a:rPr lang="en-US" sz="1100" dirty="0" err="1">
                <a:latin typeface="Avenir Next Regular"/>
              </a:rPr>
              <a:t>editar</a:t>
            </a:r>
            <a:r>
              <a:rPr lang="en-US" sz="1100" dirty="0">
                <a:latin typeface="Avenir Next Regular"/>
              </a:rPr>
              <a:t> o </a:t>
            </a:r>
            <a:r>
              <a:rPr lang="en-US" sz="1100" dirty="0" err="1">
                <a:latin typeface="Avenir Next Regular"/>
              </a:rPr>
              <a:t>visualizar</a:t>
            </a:r>
            <a:r>
              <a:rPr lang="en-US" sz="1100" dirty="0">
                <a:latin typeface="Avenir Next Regular"/>
              </a:rPr>
              <a:t> el sitio. La </a:t>
            </a:r>
            <a:r>
              <a:rPr lang="en-US" sz="1100" dirty="0" err="1">
                <a:latin typeface="Avenir Next Regular"/>
              </a:rPr>
              <a:t>cuenta</a:t>
            </a:r>
            <a:r>
              <a:rPr lang="en-US" sz="1100" dirty="0">
                <a:latin typeface="Avenir Next Regular"/>
              </a:rPr>
              <a:t> de </a:t>
            </a:r>
            <a:r>
              <a:rPr lang="en-US" sz="1100" dirty="0" err="1">
                <a:latin typeface="Avenir Next Regular"/>
              </a:rPr>
              <a:t>administrador</a:t>
            </a:r>
            <a:r>
              <a:rPr lang="en-US" sz="1100" dirty="0">
                <a:latin typeface="Avenir Next Regular"/>
              </a:rPr>
              <a:t> por </a:t>
            </a:r>
            <a:r>
              <a:rPr lang="en-US" sz="1100" dirty="0" err="1">
                <a:latin typeface="Avenir Next Regular"/>
              </a:rPr>
              <a:t>defecto</a:t>
            </a:r>
            <a:r>
              <a:rPr lang="en-US" sz="1100" dirty="0">
                <a:latin typeface="Avenir Next Regular"/>
              </a:rPr>
              <a:t> es User: admin, Password: admin123</a:t>
            </a:r>
          </a:p>
          <a:p>
            <a:pPr marL="171450" indent="-171450">
              <a:lnSpc>
                <a:spcPct val="130000"/>
              </a:lnSpc>
              <a:buClr>
                <a:srgbClr val="EB6C2E"/>
              </a:buClr>
              <a:buFont typeface="Wingdings" pitchFamily="2" charset="2"/>
              <a:buChar char="§"/>
            </a:pPr>
            <a:endParaRPr lang="en-US" sz="1100" dirty="0">
              <a:latin typeface="Avenir Next Regular"/>
            </a:endParaRPr>
          </a:p>
        </p:txBody>
      </p:sp>
    </p:spTree>
    <p:extLst>
      <p:ext uri="{BB962C8B-B14F-4D97-AF65-F5344CB8AC3E}">
        <p14:creationId xmlns:p14="http://schemas.microsoft.com/office/powerpoint/2010/main" val="417431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838209" y="209550"/>
            <a:ext cx="7427119" cy="459424"/>
          </a:xfrm>
        </p:spPr>
        <p:txBody>
          <a:bodyPr/>
          <a:lstStyle/>
          <a:p>
            <a:r>
              <a:rPr lang="en-US" dirty="0" err="1">
                <a:latin typeface="Avenir Next Regular"/>
                <a:cs typeface="Avenir Next Regular"/>
              </a:rPr>
              <a:t>Páginas</a:t>
            </a:r>
            <a:endParaRPr lang="en-US" dirty="0">
              <a:latin typeface="Avenir Next Regular"/>
              <a:cs typeface="Avenir Next Regular"/>
            </a:endParaRPr>
          </a:p>
        </p:txBody>
      </p:sp>
      <p:sp>
        <p:nvSpPr>
          <p:cNvPr id="4" name="Text Placeholder 3"/>
          <p:cNvSpPr>
            <a:spLocks noGrp="1"/>
          </p:cNvSpPr>
          <p:nvPr>
            <p:ph type="body" sz="quarter" idx="17"/>
          </p:nvPr>
        </p:nvSpPr>
        <p:spPr>
          <a:xfrm>
            <a:off x="685800" y="742950"/>
            <a:ext cx="8000999" cy="459424"/>
          </a:xfrm>
        </p:spPr>
        <p:txBody>
          <a:bodyPr>
            <a:noAutofit/>
          </a:bodyPr>
          <a:lstStyle/>
          <a:p>
            <a:r>
              <a:rPr lang="en-US" sz="1100" dirty="0" err="1">
                <a:solidFill>
                  <a:schemeClr val="tx1">
                    <a:lumMod val="50000"/>
                    <a:lumOff val="50000"/>
                  </a:schemeClr>
                </a:solidFill>
                <a:latin typeface="Avenir Next Regular"/>
                <a:cs typeface="Avenir Next Regular"/>
              </a:rPr>
              <a:t>Ofrecen</a:t>
            </a:r>
            <a:r>
              <a:rPr lang="en-US" sz="1100" dirty="0">
                <a:solidFill>
                  <a:schemeClr val="tx1">
                    <a:lumMod val="50000"/>
                    <a:lumOff val="50000"/>
                  </a:schemeClr>
                </a:solidFill>
                <a:latin typeface="Avenir Next Regular"/>
                <a:cs typeface="Avenir Next Regular"/>
              </a:rPr>
              <a:t> el </a:t>
            </a:r>
            <a:r>
              <a:rPr lang="en-US" sz="1100" dirty="0" err="1">
                <a:solidFill>
                  <a:schemeClr val="tx1">
                    <a:lumMod val="50000"/>
                    <a:lumOff val="50000"/>
                  </a:schemeClr>
                </a:solidFill>
                <a:latin typeface="Avenir Next Regular"/>
                <a:cs typeface="Avenir Next Regular"/>
              </a:rPr>
              <a:t>contenido</a:t>
            </a:r>
            <a:r>
              <a:rPr lang="en-US" sz="1100" dirty="0">
                <a:solidFill>
                  <a:schemeClr val="tx1">
                    <a:lumMod val="50000"/>
                    <a:lumOff val="50000"/>
                  </a:schemeClr>
                </a:solidFill>
                <a:latin typeface="Avenir Next Regular"/>
                <a:cs typeface="Avenir Next Regular"/>
              </a:rPr>
              <a:t> a los </a:t>
            </a:r>
            <a:r>
              <a:rPr lang="en-US" sz="1100" dirty="0" err="1">
                <a:solidFill>
                  <a:schemeClr val="tx1">
                    <a:lumMod val="50000"/>
                    <a:lumOff val="50000"/>
                  </a:schemeClr>
                </a:solidFill>
                <a:latin typeface="Avenir Next Regular"/>
                <a:cs typeface="Avenir Next Regular"/>
              </a:rPr>
              <a:t>usuarios</a:t>
            </a:r>
            <a:endParaRPr lang="en-US" sz="1100" dirty="0">
              <a:solidFill>
                <a:schemeClr val="tx1">
                  <a:lumMod val="50000"/>
                  <a:lumOff val="50000"/>
                </a:schemeClr>
              </a:solidFill>
              <a:latin typeface="Avenir Next Regular"/>
              <a:cs typeface="Avenir Next Regular"/>
            </a:endParaRP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43</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3" name="Text Placeholder 58">
            <a:extLst>
              <a:ext uri="{FF2B5EF4-FFF2-40B4-BE49-F238E27FC236}">
                <a16:creationId xmlns:a16="http://schemas.microsoft.com/office/drawing/2014/main" id="{69AF20BD-1155-9247-971B-F52A9FA2871C}"/>
              </a:ext>
            </a:extLst>
          </p:cNvPr>
          <p:cNvSpPr>
            <a:spLocks noGrp="1"/>
          </p:cNvSpPr>
          <p:nvPr>
            <p:ph type="body" sz="quarter" idx="18"/>
          </p:nvPr>
        </p:nvSpPr>
        <p:spPr>
          <a:xfrm>
            <a:off x="381000" y="1202375"/>
            <a:ext cx="4876800" cy="3372800"/>
          </a:xfrm>
        </p:spPr>
        <p:txBody>
          <a:bodyPr>
            <a:normAutofit/>
          </a:bodyPr>
          <a:lstStyle/>
          <a:p>
            <a:pPr marL="171450" indent="-171450">
              <a:lnSpc>
                <a:spcPct val="130000"/>
              </a:lnSpc>
              <a:buClr>
                <a:srgbClr val="EB6C2E"/>
              </a:buClr>
              <a:buFont typeface="Wingdings" pitchFamily="2" charset="2"/>
              <a:buChar char="§"/>
            </a:pPr>
            <a:r>
              <a:rPr lang="en-US" sz="1100" dirty="0">
                <a:latin typeface="Avenir Next Regular"/>
              </a:rPr>
              <a:t>Para </a:t>
            </a:r>
            <a:r>
              <a:rPr lang="en-US" sz="1100" dirty="0" err="1">
                <a:latin typeface="Avenir Next Regular"/>
              </a:rPr>
              <a:t>cada</a:t>
            </a:r>
            <a:r>
              <a:rPr lang="en-US" sz="1100" dirty="0">
                <a:latin typeface="Avenir Next Regular"/>
              </a:rPr>
              <a:t> </a:t>
            </a:r>
            <a:r>
              <a:rPr lang="en-US" sz="1100" dirty="0" err="1">
                <a:latin typeface="Avenir Next Regular"/>
              </a:rPr>
              <a:t>página</a:t>
            </a:r>
            <a:r>
              <a:rPr lang="en-US" sz="1100" dirty="0">
                <a:latin typeface="Avenir Next Regular"/>
              </a:rPr>
              <a:t> del sitio es </a:t>
            </a:r>
            <a:r>
              <a:rPr lang="en-US" sz="1100" dirty="0" err="1">
                <a:latin typeface="Avenir Next Regular"/>
              </a:rPr>
              <a:t>posible</a:t>
            </a:r>
            <a:r>
              <a:rPr lang="en-US" sz="1100" dirty="0">
                <a:latin typeface="Avenir Next Regular"/>
              </a:rPr>
              <a:t> </a:t>
            </a:r>
            <a:r>
              <a:rPr lang="en-US" sz="1100" dirty="0" err="1">
                <a:latin typeface="Avenir Next Regular"/>
              </a:rPr>
              <a:t>indicar</a:t>
            </a:r>
            <a:r>
              <a:rPr lang="en-US" sz="1100" dirty="0">
                <a:latin typeface="Avenir Next Regular"/>
              </a:rPr>
              <a:t>:</a:t>
            </a:r>
          </a:p>
          <a:p>
            <a:pPr marL="514271" lvl="1" indent="-171450">
              <a:lnSpc>
                <a:spcPct val="130000"/>
              </a:lnSpc>
              <a:buClr>
                <a:srgbClr val="EB6C2E"/>
              </a:buClr>
              <a:buFont typeface="Wingdings" pitchFamily="2" charset="2"/>
              <a:buChar char="§"/>
            </a:pPr>
            <a:r>
              <a:rPr lang="en-US" sz="1100" dirty="0" err="1">
                <a:latin typeface="Avenir Next Regular"/>
              </a:rPr>
              <a:t>Su</a:t>
            </a:r>
            <a:r>
              <a:rPr lang="en-US" sz="1100" dirty="0">
                <a:latin typeface="Avenir Next Regular"/>
              </a:rPr>
              <a:t> </a:t>
            </a:r>
            <a:r>
              <a:rPr lang="en-US" sz="1100" dirty="0" err="1">
                <a:latin typeface="Avenir Next Regular"/>
              </a:rPr>
              <a:t>ubicación</a:t>
            </a:r>
            <a:r>
              <a:rPr lang="en-US" sz="1100" dirty="0">
                <a:latin typeface="Avenir Next Regular"/>
              </a:rPr>
              <a:t> dentro de la </a:t>
            </a:r>
            <a:r>
              <a:rPr lang="en-US" sz="1100" dirty="0" err="1">
                <a:latin typeface="Avenir Next Regular"/>
              </a:rPr>
              <a:t>jerarquía</a:t>
            </a:r>
            <a:r>
              <a:rPr lang="en-US" sz="1100" dirty="0">
                <a:latin typeface="Avenir Next Regular"/>
              </a:rPr>
              <a:t> de </a:t>
            </a:r>
            <a:r>
              <a:rPr lang="en-US" sz="1100" dirty="0" err="1">
                <a:latin typeface="Avenir Next Regular"/>
              </a:rPr>
              <a:t>menú</a:t>
            </a:r>
            <a:r>
              <a:rPr lang="en-US" sz="1100" dirty="0">
                <a:latin typeface="Avenir Next Regular"/>
              </a:rPr>
              <a:t>.</a:t>
            </a:r>
          </a:p>
          <a:p>
            <a:pPr marL="514271" lvl="1" indent="-171450">
              <a:lnSpc>
                <a:spcPct val="130000"/>
              </a:lnSpc>
              <a:buClr>
                <a:srgbClr val="EB6C2E"/>
              </a:buClr>
              <a:buFont typeface="Wingdings" pitchFamily="2" charset="2"/>
              <a:buChar char="§"/>
            </a:pPr>
            <a:r>
              <a:rPr lang="en-US" sz="1100" dirty="0">
                <a:latin typeface="Avenir Next Regular"/>
              </a:rPr>
              <a:t>Si es visible o no </a:t>
            </a:r>
            <a:r>
              <a:rPr lang="en-US" sz="1100" dirty="0" err="1">
                <a:latin typeface="Avenir Next Regular"/>
              </a:rPr>
              <a:t>en</a:t>
            </a:r>
            <a:r>
              <a:rPr lang="en-US" sz="1100" dirty="0">
                <a:latin typeface="Avenir Next Regular"/>
              </a:rPr>
              <a:t> el </a:t>
            </a:r>
            <a:r>
              <a:rPr lang="en-US" sz="1100" dirty="0" err="1">
                <a:latin typeface="Avenir Next Regular"/>
              </a:rPr>
              <a:t>menú</a:t>
            </a:r>
            <a:r>
              <a:rPr lang="en-US" sz="1100" dirty="0">
                <a:latin typeface="Avenir Next Regular"/>
              </a:rPr>
              <a:t>.</a:t>
            </a:r>
          </a:p>
          <a:p>
            <a:pPr marL="514271" lvl="1" indent="-171450">
              <a:lnSpc>
                <a:spcPct val="130000"/>
              </a:lnSpc>
              <a:buClr>
                <a:srgbClr val="EB6C2E"/>
              </a:buClr>
              <a:buFont typeface="Wingdings" pitchFamily="2" charset="2"/>
              <a:buChar char="§"/>
            </a:pPr>
            <a:r>
              <a:rPr lang="en-US" sz="1100" dirty="0" err="1">
                <a:latin typeface="Avenir Next Regular"/>
              </a:rPr>
              <a:t>Habilitarla</a:t>
            </a:r>
            <a:r>
              <a:rPr lang="en-US" sz="1100" dirty="0">
                <a:latin typeface="Avenir Next Regular"/>
              </a:rPr>
              <a:t> o </a:t>
            </a:r>
            <a:r>
              <a:rPr lang="en-US" sz="1100" dirty="0" err="1">
                <a:latin typeface="Avenir Next Regular"/>
              </a:rPr>
              <a:t>deshabilitarla</a:t>
            </a:r>
            <a:r>
              <a:rPr lang="en-US" sz="1100" dirty="0">
                <a:latin typeface="Avenir Next Regular"/>
              </a:rPr>
              <a:t> </a:t>
            </a:r>
            <a:r>
              <a:rPr lang="en-US" sz="1100" dirty="0" err="1">
                <a:latin typeface="Avenir Next Regular"/>
              </a:rPr>
              <a:t>temporalmente</a:t>
            </a:r>
            <a:r>
              <a:rPr lang="en-US" sz="1100" dirty="0">
                <a:latin typeface="Avenir Next Regular"/>
              </a:rPr>
              <a:t>.</a:t>
            </a:r>
          </a:p>
          <a:p>
            <a:pPr marL="514271" lvl="1" indent="-171450">
              <a:lnSpc>
                <a:spcPct val="130000"/>
              </a:lnSpc>
              <a:buClr>
                <a:srgbClr val="EB6C2E"/>
              </a:buClr>
              <a:buFont typeface="Wingdings" pitchFamily="2" charset="2"/>
              <a:buChar char="§"/>
            </a:pPr>
            <a:r>
              <a:rPr lang="en-US" sz="1100" dirty="0" err="1">
                <a:latin typeface="Avenir Next Regular"/>
              </a:rPr>
              <a:t>Indicar</a:t>
            </a:r>
            <a:r>
              <a:rPr lang="en-US" sz="1100" dirty="0">
                <a:latin typeface="Avenir Next Regular"/>
              </a:rPr>
              <a:t> los roles y/o </a:t>
            </a:r>
            <a:r>
              <a:rPr lang="en-US" sz="1100" dirty="0" err="1">
                <a:latin typeface="Avenir Next Regular"/>
              </a:rPr>
              <a:t>usuarios</a:t>
            </a:r>
            <a:r>
              <a:rPr lang="en-US" sz="1100" dirty="0">
                <a:latin typeface="Avenir Next Regular"/>
              </a:rPr>
              <a:t> que </a:t>
            </a:r>
            <a:r>
              <a:rPr lang="en-US" sz="1100" dirty="0" err="1">
                <a:latin typeface="Avenir Next Regular"/>
              </a:rPr>
              <a:t>tendrán</a:t>
            </a:r>
            <a:r>
              <a:rPr lang="en-US" sz="1100" dirty="0">
                <a:latin typeface="Avenir Next Regular"/>
              </a:rPr>
              <a:t> </a:t>
            </a:r>
            <a:r>
              <a:rPr lang="en-US" sz="1100" dirty="0" err="1">
                <a:latin typeface="Avenir Next Regular"/>
              </a:rPr>
              <a:t>permisos</a:t>
            </a:r>
            <a:r>
              <a:rPr lang="en-US" sz="1100" dirty="0">
                <a:latin typeface="Avenir Next Regular"/>
              </a:rPr>
              <a:t> para </a:t>
            </a:r>
            <a:r>
              <a:rPr lang="en-US" sz="1100" dirty="0" err="1">
                <a:latin typeface="Avenir Next Regular"/>
              </a:rPr>
              <a:t>ver</a:t>
            </a:r>
            <a:r>
              <a:rPr lang="en-US" sz="1100" dirty="0">
                <a:latin typeface="Avenir Next Regular"/>
              </a:rPr>
              <a:t> y/o </a:t>
            </a:r>
            <a:r>
              <a:rPr lang="en-US" sz="1100" dirty="0" err="1">
                <a:latin typeface="Avenir Next Regular"/>
              </a:rPr>
              <a:t>editar</a:t>
            </a:r>
            <a:r>
              <a:rPr lang="en-US" sz="1100" dirty="0">
                <a:latin typeface="Avenir Next Regular"/>
              </a:rPr>
              <a:t> la </a:t>
            </a:r>
            <a:r>
              <a:rPr lang="en-US" sz="1100" dirty="0" err="1">
                <a:latin typeface="Avenir Next Regular"/>
              </a:rPr>
              <a:t>página</a:t>
            </a:r>
            <a:endParaRPr lang="en-US" sz="1100" dirty="0">
              <a:latin typeface="Avenir Next Regular"/>
            </a:endParaRPr>
          </a:p>
          <a:p>
            <a:pPr marL="514271" lvl="1" indent="-171450">
              <a:lnSpc>
                <a:spcPct val="130000"/>
              </a:lnSpc>
              <a:buClr>
                <a:srgbClr val="EB6C2E"/>
              </a:buClr>
              <a:buFont typeface="Wingdings" pitchFamily="2" charset="2"/>
              <a:buChar char="§"/>
            </a:pPr>
            <a:endParaRPr lang="en-US" sz="1100" dirty="0">
              <a:latin typeface="Avenir Next Regular"/>
            </a:endParaRPr>
          </a:p>
        </p:txBody>
      </p:sp>
      <p:pic>
        <p:nvPicPr>
          <p:cNvPr id="7" name="Imagen 6">
            <a:extLst>
              <a:ext uri="{FF2B5EF4-FFF2-40B4-BE49-F238E27FC236}">
                <a16:creationId xmlns:a16="http://schemas.microsoft.com/office/drawing/2014/main" id="{95F6173B-6598-86B5-D8F5-97E4C2FB86B4}"/>
              </a:ext>
            </a:extLst>
          </p:cNvPr>
          <p:cNvPicPr>
            <a:picLocks noChangeAspect="1"/>
          </p:cNvPicPr>
          <p:nvPr/>
        </p:nvPicPr>
        <p:blipFill>
          <a:blip r:embed="rId2"/>
          <a:stretch>
            <a:fillRect/>
          </a:stretch>
        </p:blipFill>
        <p:spPr>
          <a:xfrm>
            <a:off x="5090153" y="1310143"/>
            <a:ext cx="3762846" cy="2556225"/>
          </a:xfrm>
          <a:prstGeom prst="rect">
            <a:avLst/>
          </a:prstGeom>
        </p:spPr>
      </p:pic>
      <p:pic>
        <p:nvPicPr>
          <p:cNvPr id="8" name="Imagen 7">
            <a:extLst>
              <a:ext uri="{FF2B5EF4-FFF2-40B4-BE49-F238E27FC236}">
                <a16:creationId xmlns:a16="http://schemas.microsoft.com/office/drawing/2014/main" id="{3EEDE75D-65C9-9499-406A-527A6E2D3AE9}"/>
              </a:ext>
            </a:extLst>
          </p:cNvPr>
          <p:cNvPicPr>
            <a:picLocks noChangeAspect="1"/>
          </p:cNvPicPr>
          <p:nvPr/>
        </p:nvPicPr>
        <p:blipFill>
          <a:blip r:embed="rId3"/>
          <a:stretch>
            <a:fillRect/>
          </a:stretch>
        </p:blipFill>
        <p:spPr>
          <a:xfrm>
            <a:off x="685800" y="2832336"/>
            <a:ext cx="3429000" cy="1954402"/>
          </a:xfrm>
          <a:prstGeom prst="rect">
            <a:avLst/>
          </a:prstGeom>
        </p:spPr>
      </p:pic>
    </p:spTree>
    <p:extLst>
      <p:ext uri="{BB962C8B-B14F-4D97-AF65-F5344CB8AC3E}">
        <p14:creationId xmlns:p14="http://schemas.microsoft.com/office/powerpoint/2010/main" val="4201734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838209" y="209550"/>
            <a:ext cx="7427119" cy="459424"/>
          </a:xfrm>
        </p:spPr>
        <p:txBody>
          <a:bodyPr/>
          <a:lstStyle/>
          <a:p>
            <a:r>
              <a:rPr lang="en-US" dirty="0" err="1">
                <a:latin typeface="Avenir Next Regular"/>
                <a:cs typeface="Avenir Next Regular"/>
              </a:rPr>
              <a:t>Páginas</a:t>
            </a:r>
            <a:endParaRPr lang="en-US" dirty="0">
              <a:latin typeface="Avenir Next Regular"/>
              <a:cs typeface="Avenir Next Regular"/>
            </a:endParaRPr>
          </a:p>
        </p:txBody>
      </p:sp>
      <p:sp>
        <p:nvSpPr>
          <p:cNvPr id="4" name="Text Placeholder 3"/>
          <p:cNvSpPr>
            <a:spLocks noGrp="1"/>
          </p:cNvSpPr>
          <p:nvPr>
            <p:ph type="body" sz="quarter" idx="17"/>
          </p:nvPr>
        </p:nvSpPr>
        <p:spPr>
          <a:xfrm>
            <a:off x="685800" y="742950"/>
            <a:ext cx="8000999" cy="459424"/>
          </a:xfrm>
        </p:spPr>
        <p:txBody>
          <a:bodyPr>
            <a:noAutofit/>
          </a:bodyPr>
          <a:lstStyle/>
          <a:p>
            <a:r>
              <a:rPr lang="en-US" sz="1100" dirty="0" err="1">
                <a:solidFill>
                  <a:schemeClr val="tx1">
                    <a:lumMod val="50000"/>
                    <a:lumOff val="50000"/>
                  </a:schemeClr>
                </a:solidFill>
                <a:latin typeface="Avenir Next Regular"/>
                <a:cs typeface="Avenir Next Regular"/>
              </a:rPr>
              <a:t>Ofrecen</a:t>
            </a:r>
            <a:r>
              <a:rPr lang="en-US" sz="1100" dirty="0">
                <a:solidFill>
                  <a:schemeClr val="tx1">
                    <a:lumMod val="50000"/>
                    <a:lumOff val="50000"/>
                  </a:schemeClr>
                </a:solidFill>
                <a:latin typeface="Avenir Next Regular"/>
                <a:cs typeface="Avenir Next Regular"/>
              </a:rPr>
              <a:t> el </a:t>
            </a:r>
            <a:r>
              <a:rPr lang="en-US" sz="1100" dirty="0" err="1">
                <a:solidFill>
                  <a:schemeClr val="tx1">
                    <a:lumMod val="50000"/>
                    <a:lumOff val="50000"/>
                  </a:schemeClr>
                </a:solidFill>
                <a:latin typeface="Avenir Next Regular"/>
                <a:cs typeface="Avenir Next Regular"/>
              </a:rPr>
              <a:t>contenido</a:t>
            </a:r>
            <a:r>
              <a:rPr lang="en-US" sz="1100" dirty="0">
                <a:solidFill>
                  <a:schemeClr val="tx1">
                    <a:lumMod val="50000"/>
                    <a:lumOff val="50000"/>
                  </a:schemeClr>
                </a:solidFill>
                <a:latin typeface="Avenir Next Regular"/>
                <a:cs typeface="Avenir Next Regular"/>
              </a:rPr>
              <a:t> a los </a:t>
            </a:r>
            <a:r>
              <a:rPr lang="en-US" sz="1100" dirty="0" err="1">
                <a:solidFill>
                  <a:schemeClr val="tx1">
                    <a:lumMod val="50000"/>
                    <a:lumOff val="50000"/>
                  </a:schemeClr>
                </a:solidFill>
                <a:latin typeface="Avenir Next Regular"/>
                <a:cs typeface="Avenir Next Regular"/>
              </a:rPr>
              <a:t>usuarios</a:t>
            </a:r>
            <a:endParaRPr lang="en-US" sz="1100" dirty="0">
              <a:solidFill>
                <a:schemeClr val="tx1">
                  <a:lumMod val="50000"/>
                  <a:lumOff val="50000"/>
                </a:schemeClr>
              </a:solidFill>
              <a:latin typeface="Avenir Next Regular"/>
              <a:cs typeface="Avenir Next Regular"/>
            </a:endParaRP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44</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3" name="Text Placeholder 58">
            <a:extLst>
              <a:ext uri="{FF2B5EF4-FFF2-40B4-BE49-F238E27FC236}">
                <a16:creationId xmlns:a16="http://schemas.microsoft.com/office/drawing/2014/main" id="{69AF20BD-1155-9247-971B-F52A9FA2871C}"/>
              </a:ext>
            </a:extLst>
          </p:cNvPr>
          <p:cNvSpPr>
            <a:spLocks noGrp="1"/>
          </p:cNvSpPr>
          <p:nvPr>
            <p:ph type="body" sz="quarter" idx="18"/>
          </p:nvPr>
        </p:nvSpPr>
        <p:spPr>
          <a:xfrm>
            <a:off x="381000" y="1202375"/>
            <a:ext cx="8450302" cy="3372800"/>
          </a:xfrm>
        </p:spPr>
        <p:txBody>
          <a:bodyPr>
            <a:normAutofit/>
          </a:bodyPr>
          <a:lstStyle/>
          <a:p>
            <a:pPr marL="171450" indent="-171450">
              <a:lnSpc>
                <a:spcPct val="130000"/>
              </a:lnSpc>
              <a:buClr>
                <a:srgbClr val="EB6C2E"/>
              </a:buClr>
              <a:buFont typeface="Wingdings" pitchFamily="2" charset="2"/>
              <a:buChar char="§"/>
            </a:pPr>
            <a:r>
              <a:rPr lang="en-US" sz="1100" dirty="0" err="1">
                <a:latin typeface="Avenir Next Regular"/>
              </a:rPr>
              <a:t>Cada</a:t>
            </a:r>
            <a:r>
              <a:rPr lang="en-US" sz="1100" dirty="0">
                <a:latin typeface="Avenir Next Regular"/>
              </a:rPr>
              <a:t> </a:t>
            </a:r>
            <a:r>
              <a:rPr lang="en-US" sz="1100" dirty="0" err="1">
                <a:latin typeface="Avenir Next Regular"/>
              </a:rPr>
              <a:t>página</a:t>
            </a:r>
            <a:r>
              <a:rPr lang="en-US" sz="1100" dirty="0">
                <a:latin typeface="Avenir Next Regular"/>
              </a:rPr>
              <a:t> </a:t>
            </a:r>
            <a:r>
              <a:rPr lang="en-US" sz="1100" dirty="0" err="1">
                <a:latin typeface="Avenir Next Regular"/>
              </a:rPr>
              <a:t>está</a:t>
            </a:r>
            <a:r>
              <a:rPr lang="en-US" sz="1100" dirty="0">
                <a:latin typeface="Avenir Next Regular"/>
              </a:rPr>
              <a:t> </a:t>
            </a:r>
            <a:r>
              <a:rPr lang="en-US" sz="1100" dirty="0" err="1">
                <a:latin typeface="Avenir Next Regular"/>
              </a:rPr>
              <a:t>dividida</a:t>
            </a:r>
            <a:r>
              <a:rPr lang="en-US" sz="1100" dirty="0">
                <a:latin typeface="Avenir Next Regular"/>
              </a:rPr>
              <a:t> </a:t>
            </a:r>
            <a:r>
              <a:rPr lang="en-US" sz="1100" dirty="0" err="1">
                <a:latin typeface="Avenir Next Regular"/>
              </a:rPr>
              <a:t>en</a:t>
            </a:r>
            <a:r>
              <a:rPr lang="en-US" sz="1100" dirty="0">
                <a:latin typeface="Avenir Next Regular"/>
              </a:rPr>
              <a:t> </a:t>
            </a:r>
            <a:r>
              <a:rPr lang="en-US" sz="1100" dirty="0" err="1">
                <a:latin typeface="Avenir Next Regular"/>
              </a:rPr>
              <a:t>paneles</a:t>
            </a:r>
            <a:r>
              <a:rPr lang="en-US" sz="1100" dirty="0">
                <a:latin typeface="Avenir Next Regular"/>
              </a:rPr>
              <a:t> que </a:t>
            </a:r>
            <a:r>
              <a:rPr lang="en-US" sz="1100" dirty="0" err="1">
                <a:latin typeface="Avenir Next Regular"/>
              </a:rPr>
              <a:t>determinan</a:t>
            </a:r>
            <a:r>
              <a:rPr lang="en-US" sz="1100" dirty="0">
                <a:latin typeface="Avenir Next Regular"/>
              </a:rPr>
              <a:t> </a:t>
            </a:r>
            <a:r>
              <a:rPr lang="en-US" sz="1100" dirty="0" err="1">
                <a:latin typeface="Avenir Next Regular"/>
              </a:rPr>
              <a:t>su</a:t>
            </a:r>
            <a:r>
              <a:rPr lang="en-US" sz="1100" dirty="0">
                <a:latin typeface="Avenir Next Regular"/>
              </a:rPr>
              <a:t> layout.</a:t>
            </a:r>
          </a:p>
          <a:p>
            <a:pPr marL="171450" indent="-171450">
              <a:lnSpc>
                <a:spcPct val="130000"/>
              </a:lnSpc>
              <a:buClr>
                <a:srgbClr val="EB6C2E"/>
              </a:buClr>
              <a:buFont typeface="Wingdings" pitchFamily="2" charset="2"/>
              <a:buChar char="§"/>
            </a:pPr>
            <a:r>
              <a:rPr lang="en-US" sz="1100" dirty="0" err="1">
                <a:latin typeface="Avenir Next Regular"/>
              </a:rPr>
              <a:t>En</a:t>
            </a:r>
            <a:r>
              <a:rPr lang="en-US" sz="1100" dirty="0">
                <a:latin typeface="Avenir Next Regular"/>
              </a:rPr>
              <a:t> los </a:t>
            </a:r>
            <a:r>
              <a:rPr lang="en-US" sz="1100" dirty="0" err="1">
                <a:latin typeface="Avenir Next Regular"/>
              </a:rPr>
              <a:t>paneles</a:t>
            </a:r>
            <a:r>
              <a:rPr lang="en-US" sz="1100" dirty="0">
                <a:latin typeface="Avenir Next Regular"/>
              </a:rPr>
              <a:t> se </a:t>
            </a:r>
            <a:r>
              <a:rPr lang="en-US" sz="1100" dirty="0" err="1">
                <a:latin typeface="Avenir Next Regular"/>
              </a:rPr>
              <a:t>incorporan</a:t>
            </a:r>
            <a:r>
              <a:rPr lang="en-US" sz="1100" dirty="0">
                <a:latin typeface="Avenir Next Regular"/>
              </a:rPr>
              <a:t> </a:t>
            </a:r>
            <a:r>
              <a:rPr lang="en-US" sz="1100" dirty="0" err="1">
                <a:latin typeface="Avenir Next Regular"/>
              </a:rPr>
              <a:t>módulos</a:t>
            </a:r>
            <a:r>
              <a:rPr lang="en-US" sz="1100" dirty="0">
                <a:latin typeface="Avenir Next Regular"/>
              </a:rPr>
              <a:t>.</a:t>
            </a:r>
          </a:p>
          <a:p>
            <a:pPr marL="171450" indent="-171450">
              <a:lnSpc>
                <a:spcPct val="130000"/>
              </a:lnSpc>
              <a:buClr>
                <a:srgbClr val="EB6C2E"/>
              </a:buClr>
              <a:buFont typeface="Wingdings" pitchFamily="2" charset="2"/>
              <a:buChar char="§"/>
            </a:pPr>
            <a:r>
              <a:rPr lang="en-US" sz="1100" dirty="0">
                <a:latin typeface="Avenir Next Regular"/>
              </a:rPr>
              <a:t>Los </a:t>
            </a:r>
            <a:r>
              <a:rPr lang="en-US" sz="1100" dirty="0" err="1">
                <a:latin typeface="Avenir Next Regular"/>
              </a:rPr>
              <a:t>módulos</a:t>
            </a:r>
            <a:r>
              <a:rPr lang="en-US" sz="1100" dirty="0">
                <a:latin typeface="Avenir Next Regular"/>
              </a:rPr>
              <a:t> son </a:t>
            </a:r>
            <a:r>
              <a:rPr lang="en-US" sz="1100" dirty="0" err="1">
                <a:latin typeface="Avenir Next Regular"/>
              </a:rPr>
              <a:t>bloques</a:t>
            </a:r>
            <a:r>
              <a:rPr lang="en-US" sz="1100" dirty="0">
                <a:latin typeface="Avenir Next Regular"/>
              </a:rPr>
              <a:t> </a:t>
            </a:r>
            <a:r>
              <a:rPr lang="en-US" sz="1100" dirty="0" err="1">
                <a:latin typeface="Avenir Next Regular"/>
              </a:rPr>
              <a:t>funcionales</a:t>
            </a:r>
            <a:r>
              <a:rPr lang="en-US" sz="1100" dirty="0">
                <a:latin typeface="Avenir Next Regular"/>
              </a:rPr>
              <a:t> </a:t>
            </a:r>
            <a:r>
              <a:rPr lang="en-US" sz="1100" dirty="0" err="1">
                <a:latin typeface="Avenir Next Regular"/>
              </a:rPr>
              <a:t>encargados</a:t>
            </a:r>
            <a:r>
              <a:rPr lang="en-US" sz="1100" dirty="0">
                <a:latin typeface="Avenir Next Regular"/>
              </a:rPr>
              <a:t> de </a:t>
            </a:r>
            <a:r>
              <a:rPr lang="en-US" sz="1100" dirty="0" err="1">
                <a:latin typeface="Avenir Next Regular"/>
              </a:rPr>
              <a:t>proveer</a:t>
            </a:r>
            <a:r>
              <a:rPr lang="en-US" sz="1100" dirty="0">
                <a:latin typeface="Avenir Next Regular"/>
              </a:rPr>
              <a:t> el </a:t>
            </a:r>
            <a:r>
              <a:rPr lang="en-US" sz="1100" dirty="0" err="1">
                <a:latin typeface="Avenir Next Regular"/>
              </a:rPr>
              <a:t>contenido</a:t>
            </a:r>
            <a:r>
              <a:rPr lang="en-US" sz="1100" dirty="0">
                <a:latin typeface="Avenir Next Regular"/>
              </a:rPr>
              <a:t> </a:t>
            </a:r>
            <a:r>
              <a:rPr lang="en-US" sz="1100" dirty="0" err="1">
                <a:latin typeface="Avenir Next Regular"/>
              </a:rPr>
              <a:t>ofrecido</a:t>
            </a:r>
            <a:r>
              <a:rPr lang="en-US" sz="1100" dirty="0">
                <a:latin typeface="Avenir Next Regular"/>
              </a:rPr>
              <a:t> por las </a:t>
            </a:r>
            <a:r>
              <a:rPr lang="en-US" sz="1100" dirty="0" err="1">
                <a:latin typeface="Avenir Next Regular"/>
              </a:rPr>
              <a:t>páginas</a:t>
            </a:r>
            <a:r>
              <a:rPr lang="en-US" sz="1100" dirty="0">
                <a:latin typeface="Avenir Next Regular"/>
              </a:rPr>
              <a:t>.</a:t>
            </a:r>
          </a:p>
        </p:txBody>
      </p:sp>
      <p:pic>
        <p:nvPicPr>
          <p:cNvPr id="2" name="Imagen 1">
            <a:extLst>
              <a:ext uri="{FF2B5EF4-FFF2-40B4-BE49-F238E27FC236}">
                <a16:creationId xmlns:a16="http://schemas.microsoft.com/office/drawing/2014/main" id="{7D9AB862-A11F-396D-0280-4414E1D04859}"/>
              </a:ext>
            </a:extLst>
          </p:cNvPr>
          <p:cNvPicPr>
            <a:picLocks noChangeAspect="1"/>
          </p:cNvPicPr>
          <p:nvPr/>
        </p:nvPicPr>
        <p:blipFill>
          <a:blip r:embed="rId2"/>
          <a:stretch>
            <a:fillRect/>
          </a:stretch>
        </p:blipFill>
        <p:spPr>
          <a:xfrm>
            <a:off x="482534" y="2215308"/>
            <a:ext cx="4123617" cy="1323495"/>
          </a:xfrm>
          <a:prstGeom prst="rect">
            <a:avLst/>
          </a:prstGeom>
        </p:spPr>
      </p:pic>
      <p:pic>
        <p:nvPicPr>
          <p:cNvPr id="6" name="Imagen 5">
            <a:extLst>
              <a:ext uri="{FF2B5EF4-FFF2-40B4-BE49-F238E27FC236}">
                <a16:creationId xmlns:a16="http://schemas.microsoft.com/office/drawing/2014/main" id="{7E888467-B1B5-4028-CC54-D63051B4E822}"/>
              </a:ext>
            </a:extLst>
          </p:cNvPr>
          <p:cNvPicPr>
            <a:picLocks noChangeAspect="1"/>
          </p:cNvPicPr>
          <p:nvPr/>
        </p:nvPicPr>
        <p:blipFill>
          <a:blip r:embed="rId3"/>
          <a:stretch>
            <a:fillRect/>
          </a:stretch>
        </p:blipFill>
        <p:spPr>
          <a:xfrm>
            <a:off x="5181600" y="2254803"/>
            <a:ext cx="2603683" cy="2444367"/>
          </a:xfrm>
          <a:prstGeom prst="rect">
            <a:avLst/>
          </a:prstGeom>
        </p:spPr>
      </p:pic>
    </p:spTree>
    <p:extLst>
      <p:ext uri="{BB962C8B-B14F-4D97-AF65-F5344CB8AC3E}">
        <p14:creationId xmlns:p14="http://schemas.microsoft.com/office/powerpoint/2010/main" val="1244464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838209" y="209550"/>
            <a:ext cx="7427119" cy="459424"/>
          </a:xfrm>
        </p:spPr>
        <p:txBody>
          <a:bodyPr/>
          <a:lstStyle/>
          <a:p>
            <a:r>
              <a:rPr lang="en-US" dirty="0" err="1">
                <a:latin typeface="Avenir Next Regular"/>
                <a:cs typeface="Avenir Next Regular"/>
              </a:rPr>
              <a:t>Módulos</a:t>
            </a:r>
            <a:endParaRPr lang="en-US" dirty="0">
              <a:latin typeface="Avenir Next Regular"/>
              <a:cs typeface="Avenir Next Regular"/>
            </a:endParaRPr>
          </a:p>
        </p:txBody>
      </p:sp>
      <p:sp>
        <p:nvSpPr>
          <p:cNvPr id="4" name="Text Placeholder 3"/>
          <p:cNvSpPr>
            <a:spLocks noGrp="1"/>
          </p:cNvSpPr>
          <p:nvPr>
            <p:ph type="body" sz="quarter" idx="17"/>
          </p:nvPr>
        </p:nvSpPr>
        <p:spPr>
          <a:xfrm>
            <a:off x="685800" y="742950"/>
            <a:ext cx="8000999" cy="459424"/>
          </a:xfrm>
        </p:spPr>
        <p:txBody>
          <a:bodyPr>
            <a:noAutofit/>
          </a:bodyPr>
          <a:lstStyle/>
          <a:p>
            <a:r>
              <a:rPr lang="en-US" sz="1100" dirty="0" err="1">
                <a:solidFill>
                  <a:schemeClr val="tx1">
                    <a:lumMod val="50000"/>
                    <a:lumOff val="50000"/>
                  </a:schemeClr>
                </a:solidFill>
                <a:latin typeface="Avenir Next Regular"/>
                <a:cs typeface="Avenir Next Regular"/>
              </a:rPr>
              <a:t>Proveen</a:t>
            </a:r>
            <a:r>
              <a:rPr lang="en-US" sz="1100" dirty="0">
                <a:solidFill>
                  <a:schemeClr val="tx1">
                    <a:lumMod val="50000"/>
                    <a:lumOff val="50000"/>
                  </a:schemeClr>
                </a:solidFill>
                <a:latin typeface="Avenir Next Regular"/>
                <a:cs typeface="Avenir Next Regular"/>
              </a:rPr>
              <a:t> el </a:t>
            </a:r>
            <a:r>
              <a:rPr lang="en-US" sz="1100" dirty="0" err="1">
                <a:solidFill>
                  <a:schemeClr val="tx1">
                    <a:lumMod val="50000"/>
                    <a:lumOff val="50000"/>
                  </a:schemeClr>
                </a:solidFill>
                <a:latin typeface="Avenir Next Regular"/>
                <a:cs typeface="Avenir Next Regular"/>
              </a:rPr>
              <a:t>contenido</a:t>
            </a:r>
            <a:r>
              <a:rPr lang="en-US" sz="1100" dirty="0">
                <a:solidFill>
                  <a:schemeClr val="tx1">
                    <a:lumMod val="50000"/>
                    <a:lumOff val="50000"/>
                  </a:schemeClr>
                </a:solidFill>
                <a:latin typeface="Avenir Next Regular"/>
                <a:cs typeface="Avenir Next Regular"/>
              </a:rPr>
              <a:t> que las </a:t>
            </a:r>
            <a:r>
              <a:rPr lang="en-US" sz="1100" dirty="0" err="1">
                <a:solidFill>
                  <a:schemeClr val="tx1">
                    <a:lumMod val="50000"/>
                    <a:lumOff val="50000"/>
                  </a:schemeClr>
                </a:solidFill>
                <a:latin typeface="Avenir Next Regular"/>
                <a:cs typeface="Avenir Next Regular"/>
              </a:rPr>
              <a:t>páginas</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ofrecen</a:t>
            </a:r>
            <a:r>
              <a:rPr lang="en-US" sz="1100" dirty="0">
                <a:solidFill>
                  <a:schemeClr val="tx1">
                    <a:lumMod val="50000"/>
                    <a:lumOff val="50000"/>
                  </a:schemeClr>
                </a:solidFill>
                <a:latin typeface="Avenir Next Regular"/>
                <a:cs typeface="Avenir Next Regular"/>
              </a:rPr>
              <a:t> a los </a:t>
            </a:r>
            <a:r>
              <a:rPr lang="en-US" sz="1100" dirty="0" err="1">
                <a:solidFill>
                  <a:schemeClr val="tx1">
                    <a:lumMod val="50000"/>
                    <a:lumOff val="50000"/>
                  </a:schemeClr>
                </a:solidFill>
                <a:latin typeface="Avenir Next Regular"/>
                <a:cs typeface="Avenir Next Regular"/>
              </a:rPr>
              <a:t>usuarios</a:t>
            </a:r>
            <a:r>
              <a:rPr lang="en-US" sz="1100" dirty="0">
                <a:solidFill>
                  <a:schemeClr val="tx1">
                    <a:lumMod val="50000"/>
                    <a:lumOff val="50000"/>
                  </a:schemeClr>
                </a:solidFill>
                <a:latin typeface="Avenir Next Regular"/>
                <a:cs typeface="Avenir Next Regular"/>
              </a:rPr>
              <a:t> finales</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45</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3" name="Text Placeholder 58">
            <a:extLst>
              <a:ext uri="{FF2B5EF4-FFF2-40B4-BE49-F238E27FC236}">
                <a16:creationId xmlns:a16="http://schemas.microsoft.com/office/drawing/2014/main" id="{69AF20BD-1155-9247-971B-F52A9FA2871C}"/>
              </a:ext>
            </a:extLst>
          </p:cNvPr>
          <p:cNvSpPr>
            <a:spLocks noGrp="1"/>
          </p:cNvSpPr>
          <p:nvPr>
            <p:ph type="body" sz="quarter" idx="18"/>
          </p:nvPr>
        </p:nvSpPr>
        <p:spPr>
          <a:xfrm>
            <a:off x="304800" y="1202375"/>
            <a:ext cx="6533330" cy="3497208"/>
          </a:xfrm>
        </p:spPr>
        <p:txBody>
          <a:bodyPr>
            <a:noAutofit/>
          </a:bodyPr>
          <a:lstStyle/>
          <a:p>
            <a:pPr marL="171450" indent="-171450">
              <a:lnSpc>
                <a:spcPct val="130000"/>
              </a:lnSpc>
              <a:buClr>
                <a:srgbClr val="EB6C2E"/>
              </a:buClr>
              <a:buFont typeface="Wingdings" pitchFamily="2" charset="2"/>
              <a:buChar char="§"/>
            </a:pPr>
            <a:r>
              <a:rPr lang="en-US" sz="800" dirty="0">
                <a:latin typeface="Avenir Next Regular"/>
              </a:rPr>
              <a:t>Se </a:t>
            </a:r>
            <a:r>
              <a:rPr lang="en-US" sz="800" dirty="0" err="1">
                <a:latin typeface="Avenir Next Regular"/>
              </a:rPr>
              <a:t>utilizan</a:t>
            </a:r>
            <a:r>
              <a:rPr lang="en-US" sz="800" dirty="0">
                <a:latin typeface="Avenir Next Regular"/>
              </a:rPr>
              <a:t> para </a:t>
            </a:r>
            <a:r>
              <a:rPr lang="en-US" sz="800" dirty="0" err="1">
                <a:latin typeface="Avenir Next Regular"/>
              </a:rPr>
              <a:t>crear</a:t>
            </a:r>
            <a:r>
              <a:rPr lang="en-US" sz="800" dirty="0">
                <a:latin typeface="Avenir Next Regular"/>
              </a:rPr>
              <a:t> </a:t>
            </a:r>
            <a:r>
              <a:rPr lang="en-US" sz="800" dirty="0" err="1">
                <a:latin typeface="Avenir Next Regular"/>
              </a:rPr>
              <a:t>bloques</a:t>
            </a:r>
            <a:r>
              <a:rPr lang="en-US" sz="800" dirty="0">
                <a:latin typeface="Avenir Next Regular"/>
              </a:rPr>
              <a:t> de </a:t>
            </a:r>
            <a:r>
              <a:rPr lang="en-US" sz="800" dirty="0" err="1">
                <a:latin typeface="Avenir Next Regular"/>
              </a:rPr>
              <a:t>funcionalidad</a:t>
            </a:r>
            <a:r>
              <a:rPr lang="en-US" sz="800" dirty="0">
                <a:latin typeface="Avenir Next Regular"/>
              </a:rPr>
              <a:t> dentro de las </a:t>
            </a:r>
            <a:r>
              <a:rPr lang="en-US" sz="800" dirty="0" err="1">
                <a:latin typeface="Avenir Next Regular"/>
              </a:rPr>
              <a:t>páginas</a:t>
            </a:r>
            <a:r>
              <a:rPr lang="en-US" sz="800" dirty="0">
                <a:latin typeface="Avenir Next Regular"/>
              </a:rPr>
              <a:t> del portal.</a:t>
            </a:r>
          </a:p>
          <a:p>
            <a:pPr marL="171450" indent="-171450">
              <a:lnSpc>
                <a:spcPct val="130000"/>
              </a:lnSpc>
              <a:buClr>
                <a:srgbClr val="EB6C2E"/>
              </a:buClr>
              <a:buFont typeface="Wingdings" pitchFamily="2" charset="2"/>
              <a:buChar char="§"/>
            </a:pPr>
            <a:r>
              <a:rPr lang="en-US" sz="800" dirty="0" err="1">
                <a:latin typeface="Avenir Next Regular"/>
              </a:rPr>
              <a:t>Cada</a:t>
            </a:r>
            <a:r>
              <a:rPr lang="en-US" sz="800" dirty="0">
                <a:latin typeface="Avenir Next Regular"/>
              </a:rPr>
              <a:t> </a:t>
            </a:r>
            <a:r>
              <a:rPr lang="en-US" sz="800" dirty="0" err="1">
                <a:latin typeface="Avenir Next Regular"/>
              </a:rPr>
              <a:t>módulo</a:t>
            </a:r>
            <a:r>
              <a:rPr lang="en-US" sz="800" dirty="0">
                <a:latin typeface="Avenir Next Regular"/>
              </a:rPr>
              <a:t> </a:t>
            </a:r>
            <a:r>
              <a:rPr lang="en-US" sz="800" dirty="0" err="1">
                <a:latin typeface="Avenir Next Regular"/>
              </a:rPr>
              <a:t>está</a:t>
            </a:r>
            <a:r>
              <a:rPr lang="en-US" sz="800" dirty="0">
                <a:latin typeface="Avenir Next Regular"/>
              </a:rPr>
              <a:t> </a:t>
            </a:r>
            <a:r>
              <a:rPr lang="en-US" sz="800" dirty="0" err="1">
                <a:latin typeface="Avenir Next Regular"/>
              </a:rPr>
              <a:t>orientado</a:t>
            </a:r>
            <a:r>
              <a:rPr lang="en-US" sz="800" dirty="0">
                <a:latin typeface="Avenir Next Regular"/>
              </a:rPr>
              <a:t> a una </a:t>
            </a:r>
            <a:r>
              <a:rPr lang="en-US" sz="800" dirty="0" err="1">
                <a:latin typeface="Avenir Next Regular"/>
              </a:rPr>
              <a:t>determinada</a:t>
            </a:r>
            <a:r>
              <a:rPr lang="en-US" sz="800" dirty="0">
                <a:latin typeface="Avenir Next Regular"/>
              </a:rPr>
              <a:t> </a:t>
            </a:r>
            <a:r>
              <a:rPr lang="en-US" sz="800" dirty="0" err="1">
                <a:latin typeface="Avenir Next Regular"/>
              </a:rPr>
              <a:t>tarea</a:t>
            </a:r>
            <a:r>
              <a:rPr lang="en-US" sz="800" dirty="0">
                <a:latin typeface="Avenir Next Regular"/>
              </a:rPr>
              <a:t>.</a:t>
            </a:r>
          </a:p>
          <a:p>
            <a:pPr marL="171450" indent="-171450">
              <a:lnSpc>
                <a:spcPct val="130000"/>
              </a:lnSpc>
              <a:buClr>
                <a:srgbClr val="EB6C2E"/>
              </a:buClr>
              <a:buFont typeface="Wingdings" pitchFamily="2" charset="2"/>
              <a:buChar char="§"/>
            </a:pPr>
            <a:r>
              <a:rPr lang="en-US" sz="800" dirty="0">
                <a:latin typeface="Avenir Next Regular"/>
              </a:rPr>
              <a:t>La </a:t>
            </a:r>
            <a:r>
              <a:rPr lang="en-US" sz="800" dirty="0" err="1">
                <a:latin typeface="Avenir Next Regular"/>
              </a:rPr>
              <a:t>funcionalidad</a:t>
            </a:r>
            <a:r>
              <a:rPr lang="en-US" sz="800" dirty="0">
                <a:latin typeface="Avenir Next Regular"/>
              </a:rPr>
              <a:t> </a:t>
            </a:r>
            <a:r>
              <a:rPr lang="en-US" sz="800" dirty="0" err="1">
                <a:latin typeface="Avenir Next Regular"/>
              </a:rPr>
              <a:t>predeterminada</a:t>
            </a:r>
            <a:r>
              <a:rPr lang="en-US" sz="800" dirty="0">
                <a:latin typeface="Avenir Next Regular"/>
              </a:rPr>
              <a:t> </a:t>
            </a:r>
            <a:r>
              <a:rPr lang="en-US" sz="800" dirty="0" err="1">
                <a:latin typeface="Avenir Next Regular"/>
              </a:rPr>
              <a:t>puede</a:t>
            </a:r>
            <a:r>
              <a:rPr lang="en-US" sz="800" dirty="0">
                <a:latin typeface="Avenir Next Regular"/>
              </a:rPr>
              <a:t> ser </a:t>
            </a:r>
            <a:r>
              <a:rPr lang="en-US" sz="800" dirty="0" err="1">
                <a:latin typeface="Avenir Next Regular"/>
              </a:rPr>
              <a:t>expandida</a:t>
            </a:r>
            <a:r>
              <a:rPr lang="en-US" sz="800" dirty="0">
                <a:latin typeface="Avenir Next Regular"/>
              </a:rPr>
              <a:t> </a:t>
            </a:r>
            <a:r>
              <a:rPr lang="en-US" sz="800" dirty="0" err="1">
                <a:latin typeface="Avenir Next Regular"/>
              </a:rPr>
              <a:t>agregando</a:t>
            </a:r>
            <a:r>
              <a:rPr lang="en-US" sz="800" dirty="0">
                <a:latin typeface="Avenir Next Regular"/>
              </a:rPr>
              <a:t> </a:t>
            </a:r>
            <a:r>
              <a:rPr lang="en-US" sz="800" dirty="0" err="1">
                <a:latin typeface="Avenir Next Regular"/>
              </a:rPr>
              <a:t>módulos</a:t>
            </a:r>
            <a:r>
              <a:rPr lang="en-US" sz="800" dirty="0">
                <a:latin typeface="Avenir Next Regular"/>
              </a:rPr>
              <a:t> de </a:t>
            </a:r>
            <a:r>
              <a:rPr lang="en-US" sz="800" dirty="0" err="1">
                <a:latin typeface="Avenir Next Regular"/>
              </a:rPr>
              <a:t>terceras</a:t>
            </a:r>
            <a:r>
              <a:rPr lang="en-US" sz="800" dirty="0">
                <a:latin typeface="Avenir Next Regular"/>
              </a:rPr>
              <a:t> </a:t>
            </a:r>
            <a:r>
              <a:rPr lang="en-US" sz="800" dirty="0" err="1">
                <a:latin typeface="Avenir Next Regular"/>
              </a:rPr>
              <a:t>partes</a:t>
            </a:r>
            <a:r>
              <a:rPr lang="en-US" sz="800" dirty="0">
                <a:latin typeface="Avenir Next Regular"/>
              </a:rPr>
              <a:t> o </a:t>
            </a:r>
            <a:r>
              <a:rPr lang="en-US" sz="800" dirty="0" err="1">
                <a:latin typeface="Avenir Next Regular"/>
              </a:rPr>
              <a:t>desarrollados</a:t>
            </a:r>
            <a:r>
              <a:rPr lang="en-US" sz="800" dirty="0">
                <a:latin typeface="Avenir Next Regular"/>
              </a:rPr>
              <a:t> ad-hoc.</a:t>
            </a:r>
          </a:p>
          <a:p>
            <a:pPr marL="171450" indent="-171450">
              <a:lnSpc>
                <a:spcPct val="130000"/>
              </a:lnSpc>
              <a:buClr>
                <a:srgbClr val="EB6C2E"/>
              </a:buClr>
              <a:buFont typeface="Wingdings" pitchFamily="2" charset="2"/>
              <a:buChar char="§"/>
            </a:pPr>
            <a:r>
              <a:rPr lang="en-US" sz="800" dirty="0">
                <a:latin typeface="Avenir Next Regular"/>
              </a:rPr>
              <a:t>Los </a:t>
            </a:r>
            <a:r>
              <a:rPr lang="en-US" sz="800" dirty="0" err="1">
                <a:latin typeface="Avenir Next Regular"/>
              </a:rPr>
              <a:t>módulos</a:t>
            </a:r>
            <a:r>
              <a:rPr lang="en-US" sz="800" dirty="0">
                <a:latin typeface="Avenir Next Regular"/>
              </a:rPr>
              <a:t> </a:t>
            </a:r>
            <a:r>
              <a:rPr lang="en-US" sz="800" dirty="0" err="1">
                <a:latin typeface="Avenir Next Regular"/>
              </a:rPr>
              <a:t>heredan</a:t>
            </a:r>
            <a:r>
              <a:rPr lang="en-US" sz="800" dirty="0">
                <a:latin typeface="Avenir Next Regular"/>
              </a:rPr>
              <a:t> la </a:t>
            </a:r>
            <a:r>
              <a:rPr lang="en-US" sz="800" dirty="0" err="1">
                <a:latin typeface="Avenir Next Regular"/>
              </a:rPr>
              <a:t>configuración</a:t>
            </a:r>
            <a:r>
              <a:rPr lang="en-US" sz="800" dirty="0">
                <a:latin typeface="Avenir Next Regular"/>
              </a:rPr>
              <a:t> de </a:t>
            </a:r>
            <a:r>
              <a:rPr lang="en-US" sz="800" dirty="0" err="1">
                <a:latin typeface="Avenir Next Regular"/>
              </a:rPr>
              <a:t>seguridad</a:t>
            </a:r>
            <a:r>
              <a:rPr lang="en-US" sz="800" dirty="0">
                <a:latin typeface="Avenir Next Regular"/>
              </a:rPr>
              <a:t> de la </a:t>
            </a:r>
            <a:r>
              <a:rPr lang="en-US" sz="800" dirty="0" err="1">
                <a:latin typeface="Avenir Next Regular"/>
              </a:rPr>
              <a:t>página</a:t>
            </a:r>
            <a:r>
              <a:rPr lang="en-US" sz="800" dirty="0">
                <a:latin typeface="Avenir Next Regular"/>
              </a:rPr>
              <a:t> </a:t>
            </a:r>
            <a:r>
              <a:rPr lang="en-US" sz="800" dirty="0" err="1">
                <a:latin typeface="Avenir Next Regular"/>
              </a:rPr>
              <a:t>en</a:t>
            </a:r>
            <a:r>
              <a:rPr lang="en-US" sz="800" dirty="0">
                <a:latin typeface="Avenir Next Regular"/>
              </a:rPr>
              <a:t> la </a:t>
            </a:r>
            <a:r>
              <a:rPr lang="en-US" sz="800" dirty="0" err="1">
                <a:latin typeface="Avenir Next Regular"/>
              </a:rPr>
              <a:t>cual</a:t>
            </a:r>
            <a:r>
              <a:rPr lang="en-US" sz="800" dirty="0">
                <a:latin typeface="Avenir Next Regular"/>
              </a:rPr>
              <a:t> se </a:t>
            </a:r>
            <a:r>
              <a:rPr lang="en-US" sz="800" dirty="0" err="1">
                <a:latin typeface="Avenir Next Regular"/>
              </a:rPr>
              <a:t>encuentren</a:t>
            </a:r>
            <a:r>
              <a:rPr lang="en-US" sz="800" dirty="0">
                <a:latin typeface="Avenir Next Regular"/>
              </a:rPr>
              <a:t>.</a:t>
            </a:r>
          </a:p>
          <a:p>
            <a:pPr marL="171450" indent="-171450">
              <a:lnSpc>
                <a:spcPct val="130000"/>
              </a:lnSpc>
              <a:buClr>
                <a:srgbClr val="EB6C2E"/>
              </a:buClr>
              <a:buFont typeface="Wingdings" pitchFamily="2" charset="2"/>
              <a:buChar char="§"/>
            </a:pPr>
            <a:r>
              <a:rPr lang="en-US" sz="800" dirty="0" err="1">
                <a:latin typeface="Avenir Next Regular"/>
              </a:rPr>
              <a:t>Módulos</a:t>
            </a:r>
            <a:r>
              <a:rPr lang="en-US" sz="800" dirty="0">
                <a:latin typeface="Avenir Next Regular"/>
              </a:rPr>
              <a:t> BIZUIT:</a:t>
            </a:r>
          </a:p>
          <a:p>
            <a:pPr marL="514271" lvl="1" indent="-171450">
              <a:lnSpc>
                <a:spcPct val="130000"/>
              </a:lnSpc>
              <a:buClr>
                <a:srgbClr val="EB6C2E"/>
              </a:buClr>
              <a:buFont typeface="Wingdings" pitchFamily="2" charset="2"/>
              <a:buChar char="§"/>
            </a:pPr>
            <a:r>
              <a:rPr lang="en-US" sz="700" dirty="0" err="1">
                <a:latin typeface="Avenir Next Regular"/>
              </a:rPr>
              <a:t>Bandeja</a:t>
            </a:r>
            <a:r>
              <a:rPr lang="en-US" sz="700" dirty="0">
                <a:latin typeface="Avenir Next Regular"/>
              </a:rPr>
              <a:t> de </a:t>
            </a:r>
            <a:r>
              <a:rPr lang="en-US" sz="700" dirty="0" err="1">
                <a:latin typeface="Avenir Next Regular"/>
              </a:rPr>
              <a:t>Tareas</a:t>
            </a:r>
            <a:endParaRPr lang="en-US" sz="700" dirty="0">
              <a:latin typeface="Avenir Next Regular"/>
            </a:endParaRPr>
          </a:p>
          <a:p>
            <a:pPr marL="514271" lvl="1" indent="-171450">
              <a:lnSpc>
                <a:spcPct val="130000"/>
              </a:lnSpc>
              <a:buClr>
                <a:srgbClr val="EB6C2E"/>
              </a:buClr>
              <a:buFont typeface="Wingdings" pitchFamily="2" charset="2"/>
              <a:buChar char="§"/>
            </a:pPr>
            <a:r>
              <a:rPr lang="en-US" sz="700" dirty="0" err="1">
                <a:latin typeface="Avenir Next Regular"/>
              </a:rPr>
              <a:t>Servicio</a:t>
            </a:r>
            <a:r>
              <a:rPr lang="en-US" sz="700" dirty="0">
                <a:latin typeface="Avenir Next Regular"/>
              </a:rPr>
              <a:t> de </a:t>
            </a:r>
            <a:r>
              <a:rPr lang="en-US" sz="700" dirty="0" err="1">
                <a:latin typeface="Avenir Next Regular"/>
              </a:rPr>
              <a:t>Datos</a:t>
            </a:r>
            <a:endParaRPr lang="en-US" sz="700" dirty="0">
              <a:latin typeface="Avenir Next Regular"/>
            </a:endParaRPr>
          </a:p>
          <a:p>
            <a:pPr marL="514271" lvl="1" indent="-171450">
              <a:lnSpc>
                <a:spcPct val="130000"/>
              </a:lnSpc>
              <a:buClr>
                <a:srgbClr val="EB6C2E"/>
              </a:buClr>
              <a:buFont typeface="Wingdings" pitchFamily="2" charset="2"/>
              <a:buChar char="§"/>
            </a:pPr>
            <a:r>
              <a:rPr lang="en-US" sz="700" dirty="0" err="1">
                <a:latin typeface="Avenir Next Regular"/>
              </a:rPr>
              <a:t>Estadísticas</a:t>
            </a:r>
            <a:r>
              <a:rPr lang="en-US" sz="700" dirty="0">
                <a:latin typeface="Avenir Next Regular"/>
              </a:rPr>
              <a:t> de </a:t>
            </a:r>
            <a:r>
              <a:rPr lang="en-US" sz="700" dirty="0" err="1">
                <a:latin typeface="Avenir Next Regular"/>
              </a:rPr>
              <a:t>Procesos</a:t>
            </a:r>
            <a:endParaRPr lang="en-US" sz="700" dirty="0">
              <a:latin typeface="Avenir Next Regular"/>
            </a:endParaRPr>
          </a:p>
          <a:p>
            <a:pPr marL="514271" lvl="1" indent="-171450">
              <a:lnSpc>
                <a:spcPct val="130000"/>
              </a:lnSpc>
              <a:buClr>
                <a:srgbClr val="EB6C2E"/>
              </a:buClr>
              <a:buFont typeface="Wingdings" pitchFamily="2" charset="2"/>
              <a:buChar char="§"/>
            </a:pPr>
            <a:r>
              <a:rPr lang="en-US" sz="700" dirty="0" err="1">
                <a:latin typeface="Avenir Next Regular"/>
              </a:rPr>
              <a:t>etc</a:t>
            </a:r>
            <a:endParaRPr lang="en-US" sz="500" dirty="0">
              <a:latin typeface="Avenir Next Regular"/>
            </a:endParaRPr>
          </a:p>
        </p:txBody>
      </p:sp>
    </p:spTree>
    <p:extLst>
      <p:ext uri="{BB962C8B-B14F-4D97-AF65-F5344CB8AC3E}">
        <p14:creationId xmlns:p14="http://schemas.microsoft.com/office/powerpoint/2010/main" val="38390502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838209" y="209550"/>
            <a:ext cx="7427119" cy="459424"/>
          </a:xfrm>
        </p:spPr>
        <p:txBody>
          <a:bodyPr/>
          <a:lstStyle/>
          <a:p>
            <a:r>
              <a:rPr lang="en-US" dirty="0">
                <a:latin typeface="Avenir Next Regular"/>
                <a:cs typeface="Avenir Next Regular"/>
              </a:rPr>
              <a:t>Roles</a:t>
            </a:r>
          </a:p>
        </p:txBody>
      </p:sp>
      <p:sp>
        <p:nvSpPr>
          <p:cNvPr id="4" name="Text Placeholder 3"/>
          <p:cNvSpPr>
            <a:spLocks noGrp="1"/>
          </p:cNvSpPr>
          <p:nvPr>
            <p:ph type="body" sz="quarter" idx="17"/>
          </p:nvPr>
        </p:nvSpPr>
        <p:spPr>
          <a:xfrm>
            <a:off x="685800" y="742950"/>
            <a:ext cx="8000999" cy="459424"/>
          </a:xfrm>
        </p:spPr>
        <p:txBody>
          <a:bodyPr>
            <a:noAutofit/>
          </a:bodyPr>
          <a:lstStyle/>
          <a:p>
            <a:r>
              <a:rPr lang="en-US" sz="1100" dirty="0" err="1">
                <a:solidFill>
                  <a:schemeClr val="tx1">
                    <a:lumMod val="50000"/>
                    <a:lumOff val="50000"/>
                  </a:schemeClr>
                </a:solidFill>
                <a:latin typeface="Avenir Next Regular"/>
                <a:cs typeface="Avenir Next Regular"/>
              </a:rPr>
              <a:t>Permite</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agrupar</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usuarios</a:t>
            </a:r>
            <a:r>
              <a:rPr lang="en-US" sz="1100" dirty="0">
                <a:solidFill>
                  <a:schemeClr val="tx1">
                    <a:lumMod val="50000"/>
                    <a:lumOff val="50000"/>
                  </a:schemeClr>
                </a:solidFill>
                <a:latin typeface="Avenir Next Regular"/>
                <a:cs typeface="Avenir Next Regular"/>
              </a:rPr>
              <a:t> a los </a:t>
            </a:r>
            <a:r>
              <a:rPr lang="en-US" sz="1100" dirty="0" err="1">
                <a:solidFill>
                  <a:schemeClr val="tx1">
                    <a:lumMod val="50000"/>
                    <a:lumOff val="50000"/>
                  </a:schemeClr>
                </a:solidFill>
                <a:latin typeface="Avenir Next Regular"/>
                <a:cs typeface="Avenir Next Regular"/>
              </a:rPr>
              <a:t>cuales</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asignar</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permisos</a:t>
            </a:r>
            <a:r>
              <a:rPr lang="en-US" sz="1100" dirty="0">
                <a:solidFill>
                  <a:schemeClr val="tx1">
                    <a:lumMod val="50000"/>
                    <a:lumOff val="50000"/>
                  </a:schemeClr>
                </a:solidFill>
                <a:latin typeface="Avenir Next Regular"/>
                <a:cs typeface="Avenir Next Regular"/>
              </a:rPr>
              <a:t> de </a:t>
            </a:r>
            <a:r>
              <a:rPr lang="en-US" sz="1100" dirty="0" err="1">
                <a:solidFill>
                  <a:schemeClr val="tx1">
                    <a:lumMod val="50000"/>
                    <a:lumOff val="50000"/>
                  </a:schemeClr>
                </a:solidFill>
                <a:latin typeface="Avenir Next Regular"/>
                <a:cs typeface="Avenir Next Regular"/>
              </a:rPr>
              <a:t>ejecución</a:t>
            </a:r>
            <a:r>
              <a:rPr lang="en-US" sz="1100" dirty="0">
                <a:solidFill>
                  <a:schemeClr val="tx1">
                    <a:lumMod val="50000"/>
                    <a:lumOff val="50000"/>
                  </a:schemeClr>
                </a:solidFill>
                <a:latin typeface="Avenir Next Regular"/>
                <a:cs typeface="Avenir Next Regular"/>
              </a:rPr>
              <a:t> de </a:t>
            </a:r>
            <a:r>
              <a:rPr lang="en-US" sz="1100" dirty="0" err="1">
                <a:solidFill>
                  <a:schemeClr val="tx1">
                    <a:lumMod val="50000"/>
                    <a:lumOff val="50000"/>
                  </a:schemeClr>
                </a:solidFill>
                <a:latin typeface="Avenir Next Regular"/>
                <a:cs typeface="Avenir Next Regular"/>
              </a:rPr>
              <a:t>procesos</a:t>
            </a:r>
            <a:r>
              <a:rPr lang="en-US" sz="1100" dirty="0">
                <a:solidFill>
                  <a:schemeClr val="tx1">
                    <a:lumMod val="50000"/>
                    <a:lumOff val="50000"/>
                  </a:schemeClr>
                </a:solidFill>
                <a:latin typeface="Avenir Next Regular"/>
                <a:cs typeface="Avenir Next Regular"/>
              </a:rPr>
              <a:t> y </a:t>
            </a:r>
            <a:r>
              <a:rPr lang="en-US" sz="1100" dirty="0" err="1">
                <a:solidFill>
                  <a:schemeClr val="tx1">
                    <a:lumMod val="50000"/>
                    <a:lumOff val="50000"/>
                  </a:schemeClr>
                </a:solidFill>
                <a:latin typeface="Avenir Next Regular"/>
                <a:cs typeface="Avenir Next Regular"/>
              </a:rPr>
              <a:t>visualización</a:t>
            </a:r>
            <a:r>
              <a:rPr lang="en-US" sz="1100" dirty="0">
                <a:solidFill>
                  <a:schemeClr val="tx1">
                    <a:lumMod val="50000"/>
                    <a:lumOff val="50000"/>
                  </a:schemeClr>
                </a:solidFill>
                <a:latin typeface="Avenir Next Regular"/>
                <a:cs typeface="Avenir Next Regular"/>
              </a:rPr>
              <a:t> de </a:t>
            </a:r>
            <a:r>
              <a:rPr lang="en-US" sz="1100" dirty="0" err="1">
                <a:solidFill>
                  <a:schemeClr val="tx1">
                    <a:lumMod val="50000"/>
                    <a:lumOff val="50000"/>
                  </a:schemeClr>
                </a:solidFill>
                <a:latin typeface="Avenir Next Regular"/>
                <a:cs typeface="Avenir Next Regular"/>
              </a:rPr>
              <a:t>páginas</a:t>
            </a:r>
            <a:r>
              <a:rPr lang="en-US" sz="1100" dirty="0">
                <a:solidFill>
                  <a:schemeClr val="tx1">
                    <a:lumMod val="50000"/>
                    <a:lumOff val="50000"/>
                  </a:schemeClr>
                </a:solidFill>
                <a:latin typeface="Avenir Next Regular"/>
                <a:cs typeface="Avenir Next Regular"/>
              </a:rPr>
              <a:t> del sitio.</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46</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3" name="Text Placeholder 58">
            <a:extLst>
              <a:ext uri="{FF2B5EF4-FFF2-40B4-BE49-F238E27FC236}">
                <a16:creationId xmlns:a16="http://schemas.microsoft.com/office/drawing/2014/main" id="{69AF20BD-1155-9247-971B-F52A9FA2871C}"/>
              </a:ext>
            </a:extLst>
          </p:cNvPr>
          <p:cNvSpPr>
            <a:spLocks noGrp="1"/>
          </p:cNvSpPr>
          <p:nvPr>
            <p:ph type="body" sz="quarter" idx="18"/>
          </p:nvPr>
        </p:nvSpPr>
        <p:spPr>
          <a:xfrm>
            <a:off x="381000" y="1202375"/>
            <a:ext cx="8450302" cy="3372800"/>
          </a:xfrm>
        </p:spPr>
        <p:txBody>
          <a:bodyPr>
            <a:normAutofit lnSpcReduction="10000"/>
          </a:bodyPr>
          <a:lstStyle/>
          <a:p>
            <a:pPr marL="171450" indent="-171450">
              <a:lnSpc>
                <a:spcPct val="130000"/>
              </a:lnSpc>
              <a:buClr>
                <a:srgbClr val="EB6C2E"/>
              </a:buClr>
              <a:buFont typeface="Wingdings" pitchFamily="2" charset="2"/>
              <a:buChar char="§"/>
            </a:pPr>
            <a:r>
              <a:rPr lang="en-US" sz="1100" dirty="0">
                <a:latin typeface="Avenir Next Regular"/>
              </a:rPr>
              <a:t>A </a:t>
            </a:r>
            <a:r>
              <a:rPr lang="en-US" sz="1100" dirty="0" err="1">
                <a:latin typeface="Avenir Next Regular"/>
              </a:rPr>
              <a:t>través</a:t>
            </a:r>
            <a:r>
              <a:rPr lang="en-US" sz="1100" dirty="0">
                <a:latin typeface="Avenir Next Regular"/>
              </a:rPr>
              <a:t> de la </a:t>
            </a:r>
            <a:r>
              <a:rPr lang="en-US" sz="1100" dirty="0" err="1">
                <a:latin typeface="Avenir Next Regular"/>
              </a:rPr>
              <a:t>opción</a:t>
            </a:r>
            <a:r>
              <a:rPr lang="en-US" sz="1100" dirty="0">
                <a:latin typeface="Avenir Next Regular"/>
              </a:rPr>
              <a:t> </a:t>
            </a:r>
            <a:r>
              <a:rPr lang="en-US" sz="1100" dirty="0" err="1">
                <a:latin typeface="Avenir Next Regular"/>
              </a:rPr>
              <a:t>Administrador</a:t>
            </a:r>
            <a:r>
              <a:rPr lang="en-US" sz="1100" dirty="0">
                <a:latin typeface="Avenir Next Regular"/>
              </a:rPr>
              <a:t>-&gt;Roles se accede a la </a:t>
            </a:r>
            <a:r>
              <a:rPr lang="en-US" sz="1100" dirty="0" err="1">
                <a:latin typeface="Avenir Next Regular"/>
              </a:rPr>
              <a:t>pantalla</a:t>
            </a:r>
            <a:r>
              <a:rPr lang="en-US" sz="1100" dirty="0">
                <a:latin typeface="Avenir Next Regular"/>
              </a:rPr>
              <a:t> que </a:t>
            </a:r>
            <a:r>
              <a:rPr lang="en-US" sz="1100" dirty="0" err="1">
                <a:latin typeface="Avenir Next Regular"/>
              </a:rPr>
              <a:t>muestra</a:t>
            </a:r>
            <a:r>
              <a:rPr lang="en-US" sz="1100" dirty="0">
                <a:latin typeface="Avenir Next Regular"/>
              </a:rPr>
              <a:t> los roles </a:t>
            </a:r>
            <a:r>
              <a:rPr lang="en-US" sz="1100" dirty="0" err="1">
                <a:latin typeface="Avenir Next Regular"/>
              </a:rPr>
              <a:t>definidos</a:t>
            </a:r>
            <a:r>
              <a:rPr lang="en-US" sz="1100" dirty="0">
                <a:latin typeface="Avenir Next Regular"/>
              </a:rPr>
              <a:t> y </a:t>
            </a:r>
            <a:r>
              <a:rPr lang="en-US" sz="1100" dirty="0" err="1">
                <a:latin typeface="Avenir Next Regular"/>
              </a:rPr>
              <a:t>permite</a:t>
            </a:r>
            <a:r>
              <a:rPr lang="en-US" sz="1100" dirty="0">
                <a:latin typeface="Avenir Next Regular"/>
              </a:rPr>
              <a:t> </a:t>
            </a:r>
            <a:r>
              <a:rPr lang="en-US" sz="1100" dirty="0" err="1">
                <a:latin typeface="Avenir Next Regular"/>
              </a:rPr>
              <a:t>agregar</a:t>
            </a:r>
            <a:r>
              <a:rPr lang="en-US" sz="1100" dirty="0">
                <a:latin typeface="Avenir Next Regular"/>
              </a:rPr>
              <a:t> roles y </a:t>
            </a:r>
            <a:r>
              <a:rPr lang="en-US" sz="1100" dirty="0" err="1">
                <a:latin typeface="Avenir Next Regular"/>
              </a:rPr>
              <a:t>grupos</a:t>
            </a:r>
            <a:r>
              <a:rPr lang="en-US" sz="1100" dirty="0">
                <a:latin typeface="Avenir Next Regular"/>
              </a:rPr>
              <a:t> de roles, </a:t>
            </a:r>
            <a:r>
              <a:rPr lang="en-US" sz="1100" dirty="0" err="1">
                <a:latin typeface="Avenir Next Regular"/>
              </a:rPr>
              <a:t>editar</a:t>
            </a:r>
            <a:r>
              <a:rPr lang="en-US" sz="1100" dirty="0">
                <a:latin typeface="Avenir Next Regular"/>
              </a:rPr>
              <a:t> los roles y </a:t>
            </a:r>
            <a:r>
              <a:rPr lang="en-US" sz="1100" dirty="0" err="1">
                <a:latin typeface="Avenir Next Regular"/>
              </a:rPr>
              <a:t>grupos</a:t>
            </a:r>
            <a:r>
              <a:rPr lang="en-US" sz="1100" dirty="0">
                <a:latin typeface="Avenir Next Regular"/>
              </a:rPr>
              <a:t> </a:t>
            </a:r>
            <a:r>
              <a:rPr lang="en-US" sz="1100" dirty="0" err="1">
                <a:latin typeface="Avenir Next Regular"/>
              </a:rPr>
              <a:t>existentes</a:t>
            </a:r>
            <a:r>
              <a:rPr lang="en-US" sz="1100" dirty="0">
                <a:latin typeface="Avenir Next Regular"/>
              </a:rPr>
              <a:t> y </a:t>
            </a:r>
            <a:r>
              <a:rPr lang="en-US" sz="1100" dirty="0" err="1">
                <a:latin typeface="Avenir Next Regular"/>
              </a:rPr>
              <a:t>determinar</a:t>
            </a:r>
            <a:r>
              <a:rPr lang="en-US" sz="1100" dirty="0">
                <a:latin typeface="Avenir Next Regular"/>
              </a:rPr>
              <a:t> </a:t>
            </a:r>
            <a:r>
              <a:rPr lang="en-US" sz="1100" dirty="0" err="1">
                <a:latin typeface="Avenir Next Regular"/>
              </a:rPr>
              <a:t>opciones</a:t>
            </a:r>
            <a:r>
              <a:rPr lang="en-US" sz="1100" dirty="0">
                <a:latin typeface="Avenir Next Regular"/>
              </a:rPr>
              <a:t> de </a:t>
            </a:r>
            <a:r>
              <a:rPr lang="en-US" sz="1100" dirty="0" err="1">
                <a:latin typeface="Avenir Next Regular"/>
              </a:rPr>
              <a:t>configuración</a:t>
            </a:r>
            <a:r>
              <a:rPr lang="en-US" sz="1100" dirty="0">
                <a:latin typeface="Avenir Next Regular"/>
              </a:rPr>
              <a:t> de los </a:t>
            </a:r>
            <a:r>
              <a:rPr lang="en-US" sz="1100" dirty="0" err="1">
                <a:latin typeface="Avenir Next Regular"/>
              </a:rPr>
              <a:t>usuarios</a:t>
            </a:r>
            <a:r>
              <a:rPr lang="en-US" sz="1100" dirty="0">
                <a:latin typeface="Avenir Next Regular"/>
              </a:rPr>
              <a:t> de BIZUIT Agile Business Suite.</a:t>
            </a:r>
          </a:p>
          <a:p>
            <a:pPr marL="171450" indent="-171450">
              <a:lnSpc>
                <a:spcPct val="130000"/>
              </a:lnSpc>
              <a:buClr>
                <a:srgbClr val="EB6C2E"/>
              </a:buClr>
              <a:buFont typeface="Wingdings" pitchFamily="2" charset="2"/>
              <a:buChar char="§"/>
            </a:pPr>
            <a:r>
              <a:rPr lang="en-US" sz="1100" dirty="0" err="1">
                <a:latin typeface="Avenir Next Regular"/>
              </a:rPr>
              <a:t>Desde</a:t>
            </a:r>
            <a:r>
              <a:rPr lang="en-US" sz="1100" dirty="0">
                <a:latin typeface="Avenir Next Regular"/>
              </a:rPr>
              <a:t> </a:t>
            </a:r>
            <a:r>
              <a:rPr lang="en-US" sz="1100" dirty="0" err="1">
                <a:latin typeface="Avenir Next Regular"/>
              </a:rPr>
              <a:t>esta</a:t>
            </a:r>
            <a:r>
              <a:rPr lang="en-US" sz="1100" dirty="0">
                <a:latin typeface="Avenir Next Regular"/>
              </a:rPr>
              <a:t> </a:t>
            </a:r>
            <a:r>
              <a:rPr lang="en-US" sz="1100" dirty="0" err="1">
                <a:latin typeface="Avenir Next Regular"/>
              </a:rPr>
              <a:t>pantalla</a:t>
            </a:r>
            <a:r>
              <a:rPr lang="en-US" sz="1100" dirty="0">
                <a:latin typeface="Avenir Next Regular"/>
              </a:rPr>
              <a:t> es </a:t>
            </a:r>
            <a:r>
              <a:rPr lang="en-US" sz="1100" dirty="0" err="1">
                <a:latin typeface="Avenir Next Regular"/>
              </a:rPr>
              <a:t>posible</a:t>
            </a:r>
            <a:r>
              <a:rPr lang="en-US" sz="1100" dirty="0">
                <a:latin typeface="Avenir Next Regular"/>
              </a:rPr>
              <a:t> </a:t>
            </a:r>
            <a:r>
              <a:rPr lang="en-US" sz="1100" dirty="0" err="1">
                <a:latin typeface="Avenir Next Regular"/>
              </a:rPr>
              <a:t>asignar</a:t>
            </a:r>
            <a:r>
              <a:rPr lang="en-US" sz="1100" dirty="0">
                <a:latin typeface="Avenir Next Regular"/>
              </a:rPr>
              <a:t> </a:t>
            </a:r>
            <a:r>
              <a:rPr lang="en-US" sz="1100" dirty="0" err="1">
                <a:latin typeface="Avenir Next Regular"/>
              </a:rPr>
              <a:t>usuarios</a:t>
            </a:r>
            <a:r>
              <a:rPr lang="en-US" sz="1100" dirty="0">
                <a:latin typeface="Avenir Next Regular"/>
              </a:rPr>
              <a:t> a los roles.</a:t>
            </a:r>
          </a:p>
          <a:p>
            <a:pPr marL="171450" indent="-171450">
              <a:lnSpc>
                <a:spcPct val="130000"/>
              </a:lnSpc>
              <a:buClr>
                <a:srgbClr val="EB6C2E"/>
              </a:buClr>
              <a:buFont typeface="Wingdings" pitchFamily="2" charset="2"/>
              <a:buChar char="§"/>
            </a:pPr>
            <a:r>
              <a:rPr lang="en-US" sz="1100" dirty="0">
                <a:latin typeface="Avenir Next Regular"/>
              </a:rPr>
              <a:t>La </a:t>
            </a:r>
            <a:r>
              <a:rPr lang="en-US" sz="1100" dirty="0" err="1">
                <a:latin typeface="Avenir Next Regular"/>
              </a:rPr>
              <a:t>autenticación</a:t>
            </a:r>
            <a:r>
              <a:rPr lang="en-US" sz="1100" dirty="0">
                <a:latin typeface="Avenir Next Regular"/>
              </a:rPr>
              <a:t> </a:t>
            </a:r>
            <a:r>
              <a:rPr lang="en-US" sz="1100" dirty="0" err="1">
                <a:latin typeface="Avenir Next Regular"/>
              </a:rPr>
              <a:t>utilizada</a:t>
            </a:r>
            <a:r>
              <a:rPr lang="en-US" sz="1100" dirty="0">
                <a:latin typeface="Avenir Next Regular"/>
              </a:rPr>
              <a:t> por </a:t>
            </a:r>
            <a:r>
              <a:rPr lang="en-US" sz="1100" dirty="0" err="1">
                <a:latin typeface="Avenir Next Regular"/>
              </a:rPr>
              <a:t>defecto</a:t>
            </a:r>
            <a:r>
              <a:rPr lang="en-US" sz="1100" dirty="0">
                <a:latin typeface="Avenir Next Regular"/>
              </a:rPr>
              <a:t> es ASP.NET Membership.</a:t>
            </a:r>
          </a:p>
          <a:p>
            <a:pPr marL="171450" indent="-171450">
              <a:lnSpc>
                <a:spcPct val="130000"/>
              </a:lnSpc>
              <a:buClr>
                <a:srgbClr val="EB6C2E"/>
              </a:buClr>
              <a:buFont typeface="Wingdings" pitchFamily="2" charset="2"/>
              <a:buChar char="§"/>
            </a:pPr>
            <a:r>
              <a:rPr lang="en-US" sz="1100" dirty="0">
                <a:latin typeface="Avenir Next Regular"/>
              </a:rPr>
              <a:t>Es </a:t>
            </a:r>
            <a:r>
              <a:rPr lang="en-US" sz="1100" dirty="0" err="1">
                <a:latin typeface="Avenir Next Regular"/>
              </a:rPr>
              <a:t>posible</a:t>
            </a:r>
            <a:r>
              <a:rPr lang="en-US" sz="1100" dirty="0">
                <a:latin typeface="Avenir Next Regular"/>
              </a:rPr>
              <a:t> </a:t>
            </a:r>
            <a:r>
              <a:rPr lang="en-US" sz="1100" dirty="0" err="1">
                <a:latin typeface="Avenir Next Regular"/>
              </a:rPr>
              <a:t>integrarse</a:t>
            </a:r>
            <a:r>
              <a:rPr lang="en-US" sz="1100" dirty="0">
                <a:latin typeface="Avenir Next Regular"/>
              </a:rPr>
              <a:t> con </a:t>
            </a:r>
            <a:r>
              <a:rPr lang="en-US" sz="1100" dirty="0" err="1">
                <a:latin typeface="Avenir Next Regular"/>
              </a:rPr>
              <a:t>ActiveDirectory</a:t>
            </a:r>
            <a:r>
              <a:rPr lang="en-US" sz="1100" dirty="0">
                <a:latin typeface="Avenir Next Regular"/>
              </a:rPr>
              <a:t>:</a:t>
            </a:r>
          </a:p>
          <a:p>
            <a:pPr marL="514271" lvl="1" indent="-171450">
              <a:lnSpc>
                <a:spcPct val="130000"/>
              </a:lnSpc>
              <a:buClr>
                <a:srgbClr val="EB6C2E"/>
              </a:buClr>
              <a:buFont typeface="Wingdings" pitchFamily="2" charset="2"/>
              <a:buChar char="§"/>
            </a:pPr>
            <a:r>
              <a:rPr lang="en-US" sz="1100" dirty="0" err="1">
                <a:latin typeface="Avenir Next Regular"/>
              </a:rPr>
              <a:t>Sincronizar</a:t>
            </a:r>
            <a:r>
              <a:rPr lang="en-US" sz="1100" dirty="0">
                <a:latin typeface="Avenir Next Regular"/>
              </a:rPr>
              <a:t> roles con AD</a:t>
            </a:r>
          </a:p>
          <a:p>
            <a:pPr marL="514271" lvl="1" indent="-171450">
              <a:lnSpc>
                <a:spcPct val="130000"/>
              </a:lnSpc>
              <a:buClr>
                <a:srgbClr val="EB6C2E"/>
              </a:buClr>
              <a:buFont typeface="Wingdings" pitchFamily="2" charset="2"/>
              <a:buChar char="§"/>
            </a:pPr>
            <a:r>
              <a:rPr lang="en-US" sz="1100" dirty="0" err="1">
                <a:latin typeface="Avenir Next Regular"/>
              </a:rPr>
              <a:t>Sincronizar</a:t>
            </a:r>
            <a:r>
              <a:rPr lang="en-US" sz="1100" dirty="0">
                <a:latin typeface="Avenir Next Regular"/>
              </a:rPr>
              <a:t> solo </a:t>
            </a:r>
            <a:r>
              <a:rPr lang="en-US" sz="1100" dirty="0" err="1">
                <a:latin typeface="Avenir Next Regular"/>
              </a:rPr>
              <a:t>algunos</a:t>
            </a:r>
            <a:r>
              <a:rPr lang="en-US" sz="1100" dirty="0">
                <a:latin typeface="Avenir Next Regular"/>
              </a:rPr>
              <a:t> roles AD</a:t>
            </a:r>
          </a:p>
          <a:p>
            <a:pPr marL="514271" lvl="1" indent="-171450">
              <a:lnSpc>
                <a:spcPct val="130000"/>
              </a:lnSpc>
              <a:buClr>
                <a:srgbClr val="EB6C2E"/>
              </a:buClr>
              <a:buFont typeface="Wingdings" pitchFamily="2" charset="2"/>
              <a:buChar char="§"/>
            </a:pPr>
            <a:r>
              <a:rPr lang="en-US" sz="1100" dirty="0" err="1">
                <a:latin typeface="Avenir Next Regular"/>
              </a:rPr>
              <a:t>Permitir</a:t>
            </a:r>
            <a:r>
              <a:rPr lang="en-US" sz="1100" dirty="0">
                <a:latin typeface="Avenir Next Regular"/>
              </a:rPr>
              <a:t> </a:t>
            </a:r>
            <a:r>
              <a:rPr lang="en-US" sz="1100" dirty="0" err="1">
                <a:latin typeface="Avenir Next Regular"/>
              </a:rPr>
              <a:t>ingresar</a:t>
            </a:r>
            <a:r>
              <a:rPr lang="en-US" sz="1100" dirty="0">
                <a:latin typeface="Avenir Next Regular"/>
              </a:rPr>
              <a:t> a </a:t>
            </a:r>
            <a:r>
              <a:rPr lang="en-US" sz="1100" dirty="0" err="1">
                <a:latin typeface="Avenir Next Regular"/>
              </a:rPr>
              <a:t>todos</a:t>
            </a:r>
            <a:r>
              <a:rPr lang="en-US" sz="1100" dirty="0">
                <a:latin typeface="Avenir Next Regular"/>
              </a:rPr>
              <a:t> los </a:t>
            </a:r>
            <a:r>
              <a:rPr lang="en-US" sz="1100" dirty="0" err="1">
                <a:latin typeface="Avenir Next Regular"/>
              </a:rPr>
              <a:t>usuarios</a:t>
            </a:r>
            <a:r>
              <a:rPr lang="en-US" sz="1100" dirty="0">
                <a:latin typeface="Avenir Next Regular"/>
              </a:rPr>
              <a:t> AD</a:t>
            </a:r>
          </a:p>
          <a:p>
            <a:pPr marL="514271" lvl="1" indent="-171450">
              <a:lnSpc>
                <a:spcPct val="130000"/>
              </a:lnSpc>
              <a:buClr>
                <a:srgbClr val="EB6C2E"/>
              </a:buClr>
              <a:buFont typeface="Wingdings" pitchFamily="2" charset="2"/>
              <a:buChar char="§"/>
            </a:pPr>
            <a:r>
              <a:rPr lang="en-US" sz="1100" dirty="0" err="1">
                <a:latin typeface="Avenir Next Regular"/>
              </a:rPr>
              <a:t>Permitir</a:t>
            </a:r>
            <a:r>
              <a:rPr lang="en-US" sz="1100" dirty="0">
                <a:latin typeface="Avenir Next Regular"/>
              </a:rPr>
              <a:t> </a:t>
            </a:r>
            <a:r>
              <a:rPr lang="en-US" sz="1100" dirty="0" err="1">
                <a:latin typeface="Avenir Next Regular"/>
              </a:rPr>
              <a:t>ingresar</a:t>
            </a:r>
            <a:r>
              <a:rPr lang="en-US" sz="1100" dirty="0">
                <a:latin typeface="Avenir Next Regular"/>
              </a:rPr>
              <a:t> solo a </a:t>
            </a:r>
            <a:r>
              <a:rPr lang="en-US" sz="1100" dirty="0" err="1">
                <a:latin typeface="Avenir Next Regular"/>
              </a:rPr>
              <a:t>usuarios</a:t>
            </a:r>
            <a:r>
              <a:rPr lang="en-US" sz="1100" dirty="0">
                <a:latin typeface="Avenir Next Regular"/>
              </a:rPr>
              <a:t> AD de </a:t>
            </a:r>
            <a:r>
              <a:rPr lang="en-US" sz="1100" dirty="0" err="1">
                <a:latin typeface="Avenir Next Regular"/>
              </a:rPr>
              <a:t>ciertos</a:t>
            </a:r>
            <a:r>
              <a:rPr lang="en-US" sz="1100" dirty="0">
                <a:latin typeface="Avenir Next Regular"/>
              </a:rPr>
              <a:t> roles </a:t>
            </a:r>
          </a:p>
          <a:p>
            <a:pPr marL="171450" indent="-171450">
              <a:lnSpc>
                <a:spcPct val="130000"/>
              </a:lnSpc>
              <a:buClr>
                <a:srgbClr val="EB6C2E"/>
              </a:buClr>
              <a:buFont typeface="Wingdings" pitchFamily="2" charset="2"/>
              <a:buChar char="§"/>
            </a:pPr>
            <a:r>
              <a:rPr lang="en-US" sz="1100" dirty="0" err="1">
                <a:latin typeface="Avenir Next Regular"/>
              </a:rPr>
              <a:t>Permite</a:t>
            </a:r>
            <a:r>
              <a:rPr lang="en-US" sz="1100" dirty="0">
                <a:latin typeface="Avenir Next Regular"/>
              </a:rPr>
              <a:t> </a:t>
            </a:r>
            <a:r>
              <a:rPr lang="en-US" sz="1100" dirty="0" err="1">
                <a:latin typeface="Avenir Next Regular"/>
              </a:rPr>
              <a:t>crear</a:t>
            </a:r>
            <a:r>
              <a:rPr lang="en-US" sz="1100" dirty="0">
                <a:latin typeface="Avenir Next Regular"/>
              </a:rPr>
              <a:t> </a:t>
            </a:r>
            <a:r>
              <a:rPr lang="en-US" sz="1100" dirty="0" err="1">
                <a:latin typeface="Avenir Next Regular"/>
              </a:rPr>
              <a:t>grupos</a:t>
            </a:r>
            <a:r>
              <a:rPr lang="en-US" sz="1100" dirty="0">
                <a:latin typeface="Avenir Next Regular"/>
              </a:rPr>
              <a:t> de roles.</a:t>
            </a:r>
          </a:p>
          <a:p>
            <a:pPr marL="171450" indent="-171450">
              <a:lnSpc>
                <a:spcPct val="130000"/>
              </a:lnSpc>
              <a:buClr>
                <a:srgbClr val="EB6C2E"/>
              </a:buClr>
              <a:buFont typeface="Wingdings" pitchFamily="2" charset="2"/>
              <a:buChar char="§"/>
            </a:pPr>
            <a:r>
              <a:rPr lang="en-US" sz="1100" dirty="0">
                <a:latin typeface="Avenir Next Regular"/>
              </a:rPr>
              <a:t>Es </a:t>
            </a:r>
            <a:r>
              <a:rPr lang="en-US" sz="1100" dirty="0" err="1">
                <a:latin typeface="Avenir Next Regular"/>
              </a:rPr>
              <a:t>posible</a:t>
            </a:r>
            <a:r>
              <a:rPr lang="en-US" sz="1100" dirty="0">
                <a:latin typeface="Avenir Next Regular"/>
              </a:rPr>
              <a:t> </a:t>
            </a:r>
            <a:r>
              <a:rPr lang="en-US" sz="1100" dirty="0" err="1">
                <a:latin typeface="Avenir Next Regular"/>
              </a:rPr>
              <a:t>integrarse</a:t>
            </a:r>
            <a:r>
              <a:rPr lang="en-US" sz="1100" dirty="0">
                <a:latin typeface="Avenir Next Regular"/>
              </a:rPr>
              <a:t> con </a:t>
            </a:r>
            <a:r>
              <a:rPr lang="en-US" sz="1100" dirty="0" err="1">
                <a:latin typeface="Avenir Next Regular"/>
              </a:rPr>
              <a:t>Autenticadores</a:t>
            </a:r>
            <a:r>
              <a:rPr lang="en-US" sz="1100" dirty="0">
                <a:latin typeface="Avenir Next Regular"/>
              </a:rPr>
              <a:t> </a:t>
            </a:r>
            <a:r>
              <a:rPr lang="en-US" sz="1100" dirty="0" err="1">
                <a:latin typeface="Avenir Next Regular"/>
              </a:rPr>
              <a:t>como</a:t>
            </a:r>
            <a:r>
              <a:rPr lang="en-US" sz="1100" dirty="0">
                <a:latin typeface="Avenir Next Regular"/>
              </a:rPr>
              <a:t> Google, Facebook y </a:t>
            </a:r>
            <a:r>
              <a:rPr lang="en-US" sz="1100" dirty="0" err="1">
                <a:latin typeface="Avenir Next Regular"/>
              </a:rPr>
              <a:t>cualquier</a:t>
            </a:r>
            <a:r>
              <a:rPr lang="en-US" sz="1100" dirty="0">
                <a:latin typeface="Avenir Next Regular"/>
              </a:rPr>
              <a:t> </a:t>
            </a:r>
            <a:r>
              <a:rPr lang="en-US" sz="1100" dirty="0" err="1">
                <a:latin typeface="Avenir Next Regular"/>
              </a:rPr>
              <a:t>implementación</a:t>
            </a:r>
            <a:r>
              <a:rPr lang="en-US" sz="1100" dirty="0">
                <a:latin typeface="Avenir Next Regular"/>
              </a:rPr>
              <a:t> </a:t>
            </a:r>
            <a:r>
              <a:rPr lang="en-US" sz="1100" dirty="0" err="1">
                <a:latin typeface="Avenir Next Regular"/>
              </a:rPr>
              <a:t>Oauth</a:t>
            </a:r>
            <a:r>
              <a:rPr lang="en-US" sz="1100" dirty="0">
                <a:latin typeface="Avenir Next Regular"/>
              </a:rPr>
              <a:t>.</a:t>
            </a:r>
          </a:p>
        </p:txBody>
      </p:sp>
      <p:pic>
        <p:nvPicPr>
          <p:cNvPr id="2" name="Imagen 1">
            <a:extLst>
              <a:ext uri="{FF2B5EF4-FFF2-40B4-BE49-F238E27FC236}">
                <a16:creationId xmlns:a16="http://schemas.microsoft.com/office/drawing/2014/main" id="{FFA4245B-5A95-C3DF-08BD-6500F9AE075C}"/>
              </a:ext>
            </a:extLst>
          </p:cNvPr>
          <p:cNvPicPr>
            <a:picLocks noChangeAspect="1"/>
          </p:cNvPicPr>
          <p:nvPr/>
        </p:nvPicPr>
        <p:blipFill>
          <a:blip r:embed="rId2"/>
          <a:stretch>
            <a:fillRect/>
          </a:stretch>
        </p:blipFill>
        <p:spPr>
          <a:xfrm>
            <a:off x="5121828" y="1893324"/>
            <a:ext cx="3322695" cy="1909490"/>
          </a:xfrm>
          <a:prstGeom prst="rect">
            <a:avLst/>
          </a:prstGeom>
        </p:spPr>
      </p:pic>
    </p:spTree>
    <p:extLst>
      <p:ext uri="{BB962C8B-B14F-4D97-AF65-F5344CB8AC3E}">
        <p14:creationId xmlns:p14="http://schemas.microsoft.com/office/powerpoint/2010/main" val="31936840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838209" y="209550"/>
            <a:ext cx="7427119" cy="459424"/>
          </a:xfrm>
        </p:spPr>
        <p:txBody>
          <a:bodyPr/>
          <a:lstStyle/>
          <a:p>
            <a:r>
              <a:rPr lang="en-US" dirty="0" err="1">
                <a:latin typeface="Avenir Next Regular"/>
                <a:cs typeface="Avenir Next Regular"/>
              </a:rPr>
              <a:t>Usuarios</a:t>
            </a:r>
            <a:endParaRPr lang="en-US" dirty="0">
              <a:latin typeface="Avenir Next Regular"/>
              <a:cs typeface="Avenir Next Regular"/>
            </a:endParaRPr>
          </a:p>
        </p:txBody>
      </p:sp>
      <p:sp>
        <p:nvSpPr>
          <p:cNvPr id="4" name="Text Placeholder 3"/>
          <p:cNvSpPr>
            <a:spLocks noGrp="1"/>
          </p:cNvSpPr>
          <p:nvPr>
            <p:ph type="body" sz="quarter" idx="17"/>
          </p:nvPr>
        </p:nvSpPr>
        <p:spPr>
          <a:xfrm>
            <a:off x="685800" y="742950"/>
            <a:ext cx="8000999" cy="459424"/>
          </a:xfrm>
        </p:spPr>
        <p:txBody>
          <a:bodyPr>
            <a:noAutofit/>
          </a:bodyPr>
          <a:lstStyle/>
          <a:p>
            <a:r>
              <a:rPr lang="en-US" sz="1100" dirty="0">
                <a:solidFill>
                  <a:schemeClr val="tx1">
                    <a:lumMod val="50000"/>
                    <a:lumOff val="50000"/>
                  </a:schemeClr>
                </a:solidFill>
                <a:latin typeface="Avenir Next Regular"/>
                <a:cs typeface="Avenir Next Regular"/>
              </a:rPr>
              <a:t>Se les </a:t>
            </a:r>
            <a:r>
              <a:rPr lang="en-US" sz="1100" dirty="0" err="1">
                <a:solidFill>
                  <a:schemeClr val="tx1">
                    <a:lumMod val="50000"/>
                    <a:lumOff val="50000"/>
                  </a:schemeClr>
                </a:solidFill>
                <a:latin typeface="Avenir Next Regular"/>
                <a:cs typeface="Avenir Next Regular"/>
              </a:rPr>
              <a:t>asignan</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permisos</a:t>
            </a:r>
            <a:r>
              <a:rPr lang="en-US" sz="1100" dirty="0">
                <a:solidFill>
                  <a:schemeClr val="tx1">
                    <a:lumMod val="50000"/>
                    <a:lumOff val="50000"/>
                  </a:schemeClr>
                </a:solidFill>
                <a:latin typeface="Avenir Next Regular"/>
                <a:cs typeface="Avenir Next Regular"/>
              </a:rPr>
              <a:t> de </a:t>
            </a:r>
            <a:r>
              <a:rPr lang="en-US" sz="1100" dirty="0" err="1">
                <a:solidFill>
                  <a:schemeClr val="tx1">
                    <a:lumMod val="50000"/>
                    <a:lumOff val="50000"/>
                  </a:schemeClr>
                </a:solidFill>
                <a:latin typeface="Avenir Next Regular"/>
                <a:cs typeface="Avenir Next Regular"/>
              </a:rPr>
              <a:t>ejecución</a:t>
            </a:r>
            <a:r>
              <a:rPr lang="en-US" sz="1100" dirty="0">
                <a:solidFill>
                  <a:schemeClr val="tx1">
                    <a:lumMod val="50000"/>
                    <a:lumOff val="50000"/>
                  </a:schemeClr>
                </a:solidFill>
                <a:latin typeface="Avenir Next Regular"/>
                <a:cs typeface="Avenir Next Regular"/>
              </a:rPr>
              <a:t> de </a:t>
            </a:r>
            <a:r>
              <a:rPr lang="en-US" sz="1100" dirty="0" err="1">
                <a:solidFill>
                  <a:schemeClr val="tx1">
                    <a:lumMod val="50000"/>
                    <a:lumOff val="50000"/>
                  </a:schemeClr>
                </a:solidFill>
                <a:latin typeface="Avenir Next Regular"/>
                <a:cs typeface="Avenir Next Regular"/>
              </a:rPr>
              <a:t>procesos</a:t>
            </a:r>
            <a:r>
              <a:rPr lang="en-US" sz="1100" dirty="0">
                <a:solidFill>
                  <a:schemeClr val="tx1">
                    <a:lumMod val="50000"/>
                    <a:lumOff val="50000"/>
                  </a:schemeClr>
                </a:solidFill>
                <a:latin typeface="Avenir Next Regular"/>
                <a:cs typeface="Avenir Next Regular"/>
              </a:rPr>
              <a:t> y </a:t>
            </a:r>
            <a:r>
              <a:rPr lang="en-US" sz="1100" dirty="0" err="1">
                <a:solidFill>
                  <a:schemeClr val="tx1">
                    <a:lumMod val="50000"/>
                    <a:lumOff val="50000"/>
                  </a:schemeClr>
                </a:solidFill>
                <a:latin typeface="Avenir Next Regular"/>
                <a:cs typeface="Avenir Next Regular"/>
              </a:rPr>
              <a:t>visualización</a:t>
            </a:r>
            <a:r>
              <a:rPr lang="en-US" sz="1100" dirty="0">
                <a:solidFill>
                  <a:schemeClr val="tx1">
                    <a:lumMod val="50000"/>
                    <a:lumOff val="50000"/>
                  </a:schemeClr>
                </a:solidFill>
                <a:latin typeface="Avenir Next Regular"/>
                <a:cs typeface="Avenir Next Regular"/>
              </a:rPr>
              <a:t> de </a:t>
            </a:r>
            <a:r>
              <a:rPr lang="en-US" sz="1100" dirty="0" err="1">
                <a:solidFill>
                  <a:schemeClr val="tx1">
                    <a:lumMod val="50000"/>
                    <a:lumOff val="50000"/>
                  </a:schemeClr>
                </a:solidFill>
                <a:latin typeface="Avenir Next Regular"/>
                <a:cs typeface="Avenir Next Regular"/>
              </a:rPr>
              <a:t>páginas</a:t>
            </a:r>
            <a:r>
              <a:rPr lang="en-US" sz="1100" dirty="0">
                <a:solidFill>
                  <a:schemeClr val="tx1">
                    <a:lumMod val="50000"/>
                    <a:lumOff val="50000"/>
                  </a:schemeClr>
                </a:solidFill>
                <a:latin typeface="Avenir Next Regular"/>
                <a:cs typeface="Avenir Next Regular"/>
              </a:rPr>
              <a:t> del sitio.</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47</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3" name="Text Placeholder 58">
            <a:extLst>
              <a:ext uri="{FF2B5EF4-FFF2-40B4-BE49-F238E27FC236}">
                <a16:creationId xmlns:a16="http://schemas.microsoft.com/office/drawing/2014/main" id="{69AF20BD-1155-9247-971B-F52A9FA2871C}"/>
              </a:ext>
            </a:extLst>
          </p:cNvPr>
          <p:cNvSpPr>
            <a:spLocks noGrp="1"/>
          </p:cNvSpPr>
          <p:nvPr>
            <p:ph type="body" sz="quarter" idx="18"/>
          </p:nvPr>
        </p:nvSpPr>
        <p:spPr>
          <a:xfrm>
            <a:off x="381000" y="1202375"/>
            <a:ext cx="8450302" cy="3372800"/>
          </a:xfrm>
        </p:spPr>
        <p:txBody>
          <a:bodyPr>
            <a:normAutofit/>
          </a:bodyPr>
          <a:lstStyle/>
          <a:p>
            <a:pPr marL="171450" indent="-171450">
              <a:lnSpc>
                <a:spcPct val="130000"/>
              </a:lnSpc>
              <a:buClr>
                <a:srgbClr val="EB6C2E"/>
              </a:buClr>
              <a:buFont typeface="Wingdings" pitchFamily="2" charset="2"/>
              <a:buChar char="§"/>
            </a:pPr>
            <a:r>
              <a:rPr lang="en-US" sz="1100" dirty="0">
                <a:latin typeface="Avenir Next Regular"/>
              </a:rPr>
              <a:t>A </a:t>
            </a:r>
            <a:r>
              <a:rPr lang="en-US" sz="1100" dirty="0" err="1">
                <a:latin typeface="Avenir Next Regular"/>
              </a:rPr>
              <a:t>través</a:t>
            </a:r>
            <a:r>
              <a:rPr lang="en-US" sz="1100" dirty="0">
                <a:latin typeface="Avenir Next Regular"/>
              </a:rPr>
              <a:t> de la </a:t>
            </a:r>
            <a:r>
              <a:rPr lang="en-US" sz="1100" dirty="0" err="1">
                <a:latin typeface="Avenir Next Regular"/>
              </a:rPr>
              <a:t>opción</a:t>
            </a:r>
            <a:r>
              <a:rPr lang="en-US" sz="1100" dirty="0">
                <a:latin typeface="Avenir Next Regular"/>
              </a:rPr>
              <a:t> </a:t>
            </a:r>
            <a:r>
              <a:rPr lang="en-US" sz="1100" dirty="0" err="1">
                <a:latin typeface="Avenir Next Regular"/>
              </a:rPr>
              <a:t>Administrador</a:t>
            </a:r>
            <a:r>
              <a:rPr lang="en-US" sz="1100" dirty="0">
                <a:latin typeface="Avenir Next Regular"/>
              </a:rPr>
              <a:t>-&gt;</a:t>
            </a:r>
            <a:r>
              <a:rPr lang="en-US" sz="1100" dirty="0" err="1">
                <a:latin typeface="Avenir Next Regular"/>
              </a:rPr>
              <a:t>Usuarios</a:t>
            </a:r>
            <a:r>
              <a:rPr lang="en-US" sz="1100" dirty="0">
                <a:latin typeface="Avenir Next Regular"/>
              </a:rPr>
              <a:t> se accede a la </a:t>
            </a:r>
            <a:r>
              <a:rPr lang="en-US" sz="1100" dirty="0" err="1">
                <a:latin typeface="Avenir Next Regular"/>
              </a:rPr>
              <a:t>pantalla</a:t>
            </a:r>
            <a:r>
              <a:rPr lang="en-US" sz="1100" dirty="0">
                <a:latin typeface="Avenir Next Regular"/>
              </a:rPr>
              <a:t>  que </a:t>
            </a:r>
            <a:r>
              <a:rPr lang="en-US" sz="1100" dirty="0" err="1">
                <a:latin typeface="Avenir Next Regular"/>
              </a:rPr>
              <a:t>muestra</a:t>
            </a:r>
            <a:r>
              <a:rPr lang="en-US" sz="1100" dirty="0">
                <a:latin typeface="Avenir Next Regular"/>
              </a:rPr>
              <a:t> los </a:t>
            </a:r>
            <a:r>
              <a:rPr lang="en-US" sz="1100" dirty="0" err="1">
                <a:latin typeface="Avenir Next Regular"/>
              </a:rPr>
              <a:t>usuarios</a:t>
            </a:r>
            <a:r>
              <a:rPr lang="en-US" sz="1100" dirty="0">
                <a:latin typeface="Avenir Next Regular"/>
              </a:rPr>
              <a:t> </a:t>
            </a:r>
            <a:r>
              <a:rPr lang="en-US" sz="1100" dirty="0" err="1">
                <a:latin typeface="Avenir Next Regular"/>
              </a:rPr>
              <a:t>definidos</a:t>
            </a:r>
            <a:r>
              <a:rPr lang="en-US" sz="1100" dirty="0">
                <a:latin typeface="Avenir Next Regular"/>
              </a:rPr>
              <a:t> y </a:t>
            </a:r>
            <a:r>
              <a:rPr lang="en-US" sz="1100" dirty="0" err="1">
                <a:latin typeface="Avenir Next Regular"/>
              </a:rPr>
              <a:t>permite</a:t>
            </a:r>
            <a:r>
              <a:rPr lang="en-US" sz="1100" dirty="0">
                <a:latin typeface="Avenir Next Regular"/>
              </a:rPr>
              <a:t> </a:t>
            </a:r>
            <a:r>
              <a:rPr lang="en-US" sz="1100" dirty="0" err="1">
                <a:latin typeface="Avenir Next Regular"/>
              </a:rPr>
              <a:t>agregar</a:t>
            </a:r>
            <a:r>
              <a:rPr lang="en-US" sz="1100" dirty="0">
                <a:latin typeface="Avenir Next Regular"/>
              </a:rPr>
              <a:t> </a:t>
            </a:r>
            <a:r>
              <a:rPr lang="en-US" sz="1100" dirty="0" err="1">
                <a:latin typeface="Avenir Next Regular"/>
              </a:rPr>
              <a:t>usuarios</a:t>
            </a:r>
            <a:r>
              <a:rPr lang="en-US" sz="1100" dirty="0">
                <a:latin typeface="Avenir Next Regular"/>
              </a:rPr>
              <a:t>, </a:t>
            </a:r>
            <a:r>
              <a:rPr lang="en-US" sz="1100" dirty="0" err="1">
                <a:latin typeface="Avenir Next Regular"/>
              </a:rPr>
              <a:t>editar</a:t>
            </a:r>
            <a:r>
              <a:rPr lang="en-US" sz="1100" dirty="0">
                <a:latin typeface="Avenir Next Regular"/>
              </a:rPr>
              <a:t>, </a:t>
            </a:r>
            <a:r>
              <a:rPr lang="en-US" sz="1100" dirty="0" err="1">
                <a:latin typeface="Avenir Next Regular"/>
              </a:rPr>
              <a:t>eliminar</a:t>
            </a:r>
            <a:r>
              <a:rPr lang="en-US" sz="1100" dirty="0">
                <a:latin typeface="Avenir Next Regular"/>
              </a:rPr>
              <a:t>, </a:t>
            </a:r>
            <a:r>
              <a:rPr lang="en-US" sz="1100" dirty="0" err="1">
                <a:latin typeface="Avenir Next Regular"/>
              </a:rPr>
              <a:t>deshabilitar</a:t>
            </a:r>
            <a:r>
              <a:rPr lang="en-US" sz="1100" dirty="0">
                <a:latin typeface="Avenir Next Regular"/>
              </a:rPr>
              <a:t> y </a:t>
            </a:r>
            <a:r>
              <a:rPr lang="en-US" sz="1100" dirty="0" err="1">
                <a:latin typeface="Avenir Next Regular"/>
              </a:rPr>
              <a:t>cambiar</a:t>
            </a:r>
            <a:r>
              <a:rPr lang="en-US" sz="1100" dirty="0">
                <a:latin typeface="Avenir Next Regular"/>
              </a:rPr>
              <a:t> </a:t>
            </a:r>
            <a:r>
              <a:rPr lang="en-US" sz="1100" dirty="0" err="1">
                <a:latin typeface="Avenir Next Regular"/>
              </a:rPr>
              <a:t>contraseña</a:t>
            </a:r>
            <a:r>
              <a:rPr lang="en-US" sz="1100" dirty="0">
                <a:latin typeface="Avenir Next Regular"/>
              </a:rPr>
              <a:t> de los </a:t>
            </a:r>
            <a:r>
              <a:rPr lang="en-US" sz="1100" dirty="0" err="1">
                <a:latin typeface="Avenir Next Regular"/>
              </a:rPr>
              <a:t>existentes</a:t>
            </a:r>
            <a:r>
              <a:rPr lang="en-US" sz="1100" dirty="0">
                <a:latin typeface="Avenir Next Regular"/>
              </a:rPr>
              <a:t> y </a:t>
            </a:r>
            <a:r>
              <a:rPr lang="en-US" sz="1100" dirty="0" err="1">
                <a:latin typeface="Avenir Next Regular"/>
              </a:rPr>
              <a:t>determinar</a:t>
            </a:r>
            <a:r>
              <a:rPr lang="en-US" sz="1100" dirty="0">
                <a:latin typeface="Avenir Next Regular"/>
              </a:rPr>
              <a:t> </a:t>
            </a:r>
            <a:r>
              <a:rPr lang="en-US" sz="1100" dirty="0" err="1">
                <a:latin typeface="Avenir Next Regular"/>
              </a:rPr>
              <a:t>opciones</a:t>
            </a:r>
            <a:r>
              <a:rPr lang="en-US" sz="1100" dirty="0">
                <a:latin typeface="Avenir Next Regular"/>
              </a:rPr>
              <a:t> de </a:t>
            </a:r>
            <a:r>
              <a:rPr lang="en-US" sz="1100" dirty="0" err="1">
                <a:latin typeface="Avenir Next Regular"/>
              </a:rPr>
              <a:t>configuración</a:t>
            </a:r>
            <a:r>
              <a:rPr lang="en-US" sz="1100" dirty="0">
                <a:latin typeface="Avenir Next Regular"/>
              </a:rPr>
              <a:t> de los </a:t>
            </a:r>
            <a:r>
              <a:rPr lang="en-US" sz="1100" dirty="0" err="1">
                <a:latin typeface="Avenir Next Regular"/>
              </a:rPr>
              <a:t>usuarios</a:t>
            </a:r>
            <a:r>
              <a:rPr lang="en-US" sz="1100" dirty="0">
                <a:latin typeface="Avenir Next Regular"/>
              </a:rPr>
              <a:t> de BIZUIT Agile Business Suite.</a:t>
            </a:r>
          </a:p>
          <a:p>
            <a:pPr marL="171450" indent="-171450">
              <a:lnSpc>
                <a:spcPct val="130000"/>
              </a:lnSpc>
              <a:buClr>
                <a:srgbClr val="EB6C2E"/>
              </a:buClr>
              <a:buFont typeface="Wingdings" pitchFamily="2" charset="2"/>
              <a:buChar char="§"/>
            </a:pPr>
            <a:r>
              <a:rPr lang="en-US" sz="1100" dirty="0" err="1">
                <a:latin typeface="Avenir Next Regular"/>
              </a:rPr>
              <a:t>Desde</a:t>
            </a:r>
            <a:r>
              <a:rPr lang="en-US" sz="1100" dirty="0">
                <a:latin typeface="Avenir Next Regular"/>
              </a:rPr>
              <a:t> </a:t>
            </a:r>
            <a:r>
              <a:rPr lang="en-US" sz="1100" dirty="0" err="1">
                <a:latin typeface="Avenir Next Regular"/>
              </a:rPr>
              <a:t>esta</a:t>
            </a:r>
            <a:r>
              <a:rPr lang="en-US" sz="1100" dirty="0">
                <a:latin typeface="Avenir Next Regular"/>
              </a:rPr>
              <a:t> </a:t>
            </a:r>
            <a:r>
              <a:rPr lang="en-US" sz="1100" dirty="0" err="1">
                <a:latin typeface="Avenir Next Regular"/>
              </a:rPr>
              <a:t>pantalla</a:t>
            </a:r>
            <a:r>
              <a:rPr lang="en-US" sz="1100" dirty="0">
                <a:latin typeface="Avenir Next Regular"/>
              </a:rPr>
              <a:t> es </a:t>
            </a:r>
            <a:r>
              <a:rPr lang="en-US" sz="1100" dirty="0" err="1">
                <a:latin typeface="Avenir Next Regular"/>
              </a:rPr>
              <a:t>posible</a:t>
            </a:r>
            <a:r>
              <a:rPr lang="en-US" sz="1100" dirty="0">
                <a:latin typeface="Avenir Next Regular"/>
              </a:rPr>
              <a:t> </a:t>
            </a:r>
            <a:r>
              <a:rPr lang="en-US" sz="1100" dirty="0" err="1">
                <a:latin typeface="Avenir Next Regular"/>
              </a:rPr>
              <a:t>asignar</a:t>
            </a:r>
            <a:r>
              <a:rPr lang="en-US" sz="1100" dirty="0">
                <a:latin typeface="Avenir Next Regular"/>
              </a:rPr>
              <a:t> </a:t>
            </a:r>
            <a:r>
              <a:rPr lang="en-US" sz="1100" dirty="0" err="1">
                <a:latin typeface="Avenir Next Regular"/>
              </a:rPr>
              <a:t>usuarios</a:t>
            </a:r>
            <a:r>
              <a:rPr lang="en-US" sz="1100" dirty="0">
                <a:latin typeface="Avenir Next Regular"/>
              </a:rPr>
              <a:t> a roles.</a:t>
            </a:r>
          </a:p>
        </p:txBody>
      </p:sp>
      <p:pic>
        <p:nvPicPr>
          <p:cNvPr id="6" name="Imagen 5">
            <a:extLst>
              <a:ext uri="{FF2B5EF4-FFF2-40B4-BE49-F238E27FC236}">
                <a16:creationId xmlns:a16="http://schemas.microsoft.com/office/drawing/2014/main" id="{821D98B1-F916-6573-2361-E2859DACE820}"/>
              </a:ext>
            </a:extLst>
          </p:cNvPr>
          <p:cNvPicPr>
            <a:picLocks noChangeAspect="1"/>
          </p:cNvPicPr>
          <p:nvPr/>
        </p:nvPicPr>
        <p:blipFill>
          <a:blip r:embed="rId2"/>
          <a:stretch>
            <a:fillRect/>
          </a:stretch>
        </p:blipFill>
        <p:spPr>
          <a:xfrm>
            <a:off x="2514600" y="2389154"/>
            <a:ext cx="4114800" cy="2445133"/>
          </a:xfrm>
          <a:prstGeom prst="rect">
            <a:avLst/>
          </a:prstGeom>
        </p:spPr>
      </p:pic>
    </p:spTree>
    <p:extLst>
      <p:ext uri="{BB962C8B-B14F-4D97-AF65-F5344CB8AC3E}">
        <p14:creationId xmlns:p14="http://schemas.microsoft.com/office/powerpoint/2010/main" val="9199182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838209" y="209550"/>
            <a:ext cx="7427119" cy="459424"/>
          </a:xfrm>
        </p:spPr>
        <p:txBody>
          <a:bodyPr/>
          <a:lstStyle/>
          <a:p>
            <a:r>
              <a:rPr lang="en-US" dirty="0" err="1">
                <a:latin typeface="Avenir Next Regular"/>
                <a:cs typeface="Avenir Next Regular"/>
              </a:rPr>
              <a:t>Propiedades</a:t>
            </a:r>
            <a:r>
              <a:rPr lang="en-US" dirty="0">
                <a:latin typeface="Avenir Next Regular"/>
                <a:cs typeface="Avenir Next Regular"/>
              </a:rPr>
              <a:t> de </a:t>
            </a:r>
            <a:r>
              <a:rPr lang="en-US" dirty="0" err="1">
                <a:latin typeface="Avenir Next Regular"/>
                <a:cs typeface="Avenir Next Regular"/>
              </a:rPr>
              <a:t>Usuarios</a:t>
            </a:r>
            <a:r>
              <a:rPr lang="en-US" dirty="0">
                <a:latin typeface="Avenir Next Regular"/>
                <a:cs typeface="Avenir Next Regular"/>
              </a:rPr>
              <a:t> Por </a:t>
            </a:r>
            <a:r>
              <a:rPr lang="en-US" dirty="0" err="1">
                <a:latin typeface="Avenir Next Regular"/>
                <a:cs typeface="Avenir Next Regular"/>
              </a:rPr>
              <a:t>Rol</a:t>
            </a:r>
            <a:endParaRPr lang="en-US" dirty="0">
              <a:latin typeface="Avenir Next Regular"/>
              <a:cs typeface="Avenir Next Regular"/>
            </a:endParaRPr>
          </a:p>
        </p:txBody>
      </p:sp>
      <p:sp>
        <p:nvSpPr>
          <p:cNvPr id="4" name="Text Placeholder 3"/>
          <p:cNvSpPr>
            <a:spLocks noGrp="1"/>
          </p:cNvSpPr>
          <p:nvPr>
            <p:ph type="body" sz="quarter" idx="17"/>
          </p:nvPr>
        </p:nvSpPr>
        <p:spPr>
          <a:xfrm>
            <a:off x="685800" y="742950"/>
            <a:ext cx="8000999" cy="459424"/>
          </a:xfrm>
        </p:spPr>
        <p:txBody>
          <a:bodyPr>
            <a:noAutofit/>
          </a:bodyPr>
          <a:lstStyle/>
          <a:p>
            <a:r>
              <a:rPr lang="en-US" sz="1100" dirty="0" err="1">
                <a:solidFill>
                  <a:schemeClr val="tx1">
                    <a:lumMod val="50000"/>
                    <a:lumOff val="50000"/>
                  </a:schemeClr>
                </a:solidFill>
                <a:latin typeface="Avenir Next Regular"/>
                <a:cs typeface="Avenir Next Regular"/>
              </a:rPr>
              <a:t>Permite</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realizar</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filtros</a:t>
            </a:r>
            <a:r>
              <a:rPr lang="en-US" sz="1100" dirty="0">
                <a:solidFill>
                  <a:schemeClr val="tx1">
                    <a:lumMod val="50000"/>
                    <a:lumOff val="50000"/>
                  </a:schemeClr>
                </a:solidFill>
                <a:latin typeface="Avenir Next Regular"/>
                <a:cs typeface="Avenir Next Regular"/>
              </a:rPr>
              <a:t> de </a:t>
            </a:r>
            <a:r>
              <a:rPr lang="en-US" sz="1100" dirty="0" err="1">
                <a:solidFill>
                  <a:schemeClr val="tx1">
                    <a:lumMod val="50000"/>
                    <a:lumOff val="50000"/>
                  </a:schemeClr>
                </a:solidFill>
                <a:latin typeface="Avenir Next Regular"/>
                <a:cs typeface="Avenir Next Regular"/>
              </a:rPr>
              <a:t>tareas</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en</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actividades</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asignadas</a:t>
            </a:r>
            <a:r>
              <a:rPr lang="en-US" sz="1100" dirty="0">
                <a:solidFill>
                  <a:schemeClr val="tx1">
                    <a:lumMod val="50000"/>
                    <a:lumOff val="50000"/>
                  </a:schemeClr>
                </a:solidFill>
                <a:latin typeface="Avenir Next Regular"/>
                <a:cs typeface="Avenir Next Regular"/>
              </a:rPr>
              <a:t> a roles.</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48</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3" name="Text Placeholder 58">
            <a:extLst>
              <a:ext uri="{FF2B5EF4-FFF2-40B4-BE49-F238E27FC236}">
                <a16:creationId xmlns:a16="http://schemas.microsoft.com/office/drawing/2014/main" id="{69AF20BD-1155-9247-971B-F52A9FA2871C}"/>
              </a:ext>
            </a:extLst>
          </p:cNvPr>
          <p:cNvSpPr>
            <a:spLocks noGrp="1"/>
          </p:cNvSpPr>
          <p:nvPr>
            <p:ph type="body" sz="quarter" idx="18"/>
          </p:nvPr>
        </p:nvSpPr>
        <p:spPr>
          <a:xfrm>
            <a:off x="381000" y="1202375"/>
            <a:ext cx="8450302" cy="3372800"/>
          </a:xfrm>
        </p:spPr>
        <p:txBody>
          <a:bodyPr>
            <a:normAutofit lnSpcReduction="10000"/>
          </a:bodyPr>
          <a:lstStyle/>
          <a:p>
            <a:pPr marL="171450" indent="-171450">
              <a:lnSpc>
                <a:spcPct val="130000"/>
              </a:lnSpc>
              <a:buClr>
                <a:srgbClr val="EB6C2E"/>
              </a:buClr>
              <a:buFont typeface="Wingdings" pitchFamily="2" charset="2"/>
              <a:buChar char="§"/>
            </a:pPr>
            <a:r>
              <a:rPr lang="en-US" sz="1100" dirty="0">
                <a:latin typeface="Avenir Next Regular"/>
              </a:rPr>
              <a:t>Al </a:t>
            </a:r>
            <a:r>
              <a:rPr lang="en-US" sz="1100" dirty="0" err="1">
                <a:latin typeface="Avenir Next Regular"/>
              </a:rPr>
              <a:t>ingresar</a:t>
            </a:r>
            <a:r>
              <a:rPr lang="en-US" sz="1100" dirty="0">
                <a:latin typeface="Avenir Next Regular"/>
              </a:rPr>
              <a:t> a la </a:t>
            </a:r>
            <a:r>
              <a:rPr lang="en-US" sz="1100" dirty="0" err="1">
                <a:latin typeface="Avenir Next Regular"/>
              </a:rPr>
              <a:t>opción</a:t>
            </a:r>
            <a:r>
              <a:rPr lang="en-US" sz="1100" dirty="0">
                <a:latin typeface="Avenir Next Regular"/>
              </a:rPr>
              <a:t> de </a:t>
            </a:r>
            <a:r>
              <a:rPr lang="en-US" sz="1100" dirty="0" err="1">
                <a:latin typeface="Avenir Next Regular"/>
              </a:rPr>
              <a:t>administración</a:t>
            </a:r>
            <a:r>
              <a:rPr lang="en-US" sz="1100" dirty="0">
                <a:latin typeface="Avenir Next Regular"/>
              </a:rPr>
              <a:t> de roles para un </a:t>
            </a:r>
            <a:r>
              <a:rPr lang="en-US" sz="1100" dirty="0" err="1">
                <a:latin typeface="Avenir Next Regular"/>
              </a:rPr>
              <a:t>usuario</a:t>
            </a:r>
            <a:r>
              <a:rPr lang="en-US" sz="1100" dirty="0">
                <a:latin typeface="Avenir Next Regular"/>
              </a:rPr>
              <a:t> es </a:t>
            </a:r>
            <a:r>
              <a:rPr lang="en-US" sz="1100" dirty="0" err="1">
                <a:latin typeface="Avenir Next Regular"/>
              </a:rPr>
              <a:t>posible</a:t>
            </a:r>
            <a:r>
              <a:rPr lang="en-US" sz="1100" dirty="0">
                <a:latin typeface="Avenir Next Regular"/>
              </a:rPr>
              <a:t> </a:t>
            </a:r>
            <a:r>
              <a:rPr lang="en-US" sz="1100" dirty="0" err="1">
                <a:latin typeface="Avenir Next Regular"/>
              </a:rPr>
              <a:t>definir</a:t>
            </a:r>
            <a:r>
              <a:rPr lang="en-US" sz="1100" dirty="0">
                <a:latin typeface="Avenir Next Regular"/>
              </a:rPr>
              <a:t> un conjunto de </a:t>
            </a:r>
            <a:r>
              <a:rPr lang="en-US" sz="1100" dirty="0" err="1">
                <a:latin typeface="Avenir Next Regular"/>
              </a:rPr>
              <a:t>propiedades</a:t>
            </a:r>
            <a:r>
              <a:rPr lang="en-US" sz="1100" dirty="0">
                <a:latin typeface="Avenir Next Regular"/>
              </a:rPr>
              <a:t> que se </a:t>
            </a:r>
            <a:r>
              <a:rPr lang="en-US" sz="1100" dirty="0" err="1">
                <a:latin typeface="Avenir Next Regular"/>
              </a:rPr>
              <a:t>asignarán</a:t>
            </a:r>
            <a:r>
              <a:rPr lang="en-US" sz="1100" dirty="0">
                <a:latin typeface="Avenir Next Regular"/>
              </a:rPr>
              <a:t> al </a:t>
            </a:r>
            <a:r>
              <a:rPr lang="en-US" sz="1100" dirty="0" err="1">
                <a:latin typeface="Avenir Next Regular"/>
              </a:rPr>
              <a:t>usuario</a:t>
            </a:r>
            <a:r>
              <a:rPr lang="en-US" sz="1100" dirty="0">
                <a:latin typeface="Avenir Next Regular"/>
              </a:rPr>
              <a:t> </a:t>
            </a:r>
            <a:r>
              <a:rPr lang="en-US" sz="1100" dirty="0" err="1">
                <a:latin typeface="Avenir Next Regular"/>
              </a:rPr>
              <a:t>cuando</a:t>
            </a:r>
            <a:r>
              <a:rPr lang="en-US" sz="1100" dirty="0">
                <a:latin typeface="Avenir Next Regular"/>
              </a:rPr>
              <a:t> se </a:t>
            </a:r>
            <a:r>
              <a:rPr lang="en-US" sz="1100" dirty="0" err="1">
                <a:latin typeface="Avenir Next Regular"/>
              </a:rPr>
              <a:t>encuentre</a:t>
            </a:r>
            <a:r>
              <a:rPr lang="en-US" sz="1100" dirty="0">
                <a:latin typeface="Avenir Next Regular"/>
              </a:rPr>
              <a:t> </a:t>
            </a:r>
            <a:r>
              <a:rPr lang="en-US" sz="1100" dirty="0" err="1">
                <a:latin typeface="Avenir Next Regular"/>
              </a:rPr>
              <a:t>en</a:t>
            </a:r>
            <a:r>
              <a:rPr lang="en-US" sz="1100" dirty="0">
                <a:latin typeface="Avenir Next Regular"/>
              </a:rPr>
              <a:t> ese </a:t>
            </a:r>
            <a:r>
              <a:rPr lang="en-US" sz="1100" dirty="0" err="1">
                <a:latin typeface="Avenir Next Regular"/>
              </a:rPr>
              <a:t>rol</a:t>
            </a:r>
            <a:r>
              <a:rPr lang="en-US" sz="1100" dirty="0">
                <a:latin typeface="Avenir Next Regular"/>
              </a:rPr>
              <a:t>.</a:t>
            </a:r>
          </a:p>
          <a:p>
            <a:pPr marL="171450" indent="-171450">
              <a:lnSpc>
                <a:spcPct val="130000"/>
              </a:lnSpc>
              <a:buClr>
                <a:srgbClr val="EB6C2E"/>
              </a:buClr>
              <a:buFont typeface="Wingdings" pitchFamily="2" charset="2"/>
              <a:buChar char="§"/>
            </a:pPr>
            <a:r>
              <a:rPr lang="en-US" sz="1100" dirty="0">
                <a:latin typeface="Avenir Next Regular"/>
              </a:rPr>
              <a:t>Por </a:t>
            </a:r>
            <a:r>
              <a:rPr lang="en-US" sz="1100" dirty="0" err="1">
                <a:latin typeface="Avenir Next Regular"/>
              </a:rPr>
              <a:t>ej</a:t>
            </a:r>
            <a:r>
              <a:rPr lang="en-US" sz="1100" dirty="0">
                <a:latin typeface="Avenir Next Regular"/>
              </a:rPr>
              <a:t>. Podemos </a:t>
            </a:r>
            <a:r>
              <a:rPr lang="en-US" sz="1100" dirty="0" err="1">
                <a:latin typeface="Avenir Next Regular"/>
              </a:rPr>
              <a:t>decir</a:t>
            </a:r>
            <a:r>
              <a:rPr lang="en-US" sz="1100" dirty="0">
                <a:latin typeface="Avenir Next Regular"/>
              </a:rPr>
              <a:t> que el </a:t>
            </a:r>
            <a:r>
              <a:rPr lang="en-US" sz="1100" dirty="0" err="1">
                <a:latin typeface="Avenir Next Regular"/>
              </a:rPr>
              <a:t>usuario</a:t>
            </a:r>
            <a:r>
              <a:rPr lang="en-US" sz="1100" dirty="0">
                <a:latin typeface="Avenir Next Regular"/>
              </a:rPr>
              <a:t> </a:t>
            </a:r>
            <a:r>
              <a:rPr lang="en-US" sz="1100" b="1" dirty="0" err="1">
                <a:latin typeface="Avenir Next Regular"/>
              </a:rPr>
              <a:t>SuperVisor</a:t>
            </a:r>
            <a:r>
              <a:rPr lang="en-US" sz="1100" dirty="0">
                <a:latin typeface="Avenir Next Regular"/>
              </a:rPr>
              <a:t> </a:t>
            </a:r>
            <a:r>
              <a:rPr lang="en-US" sz="1100" dirty="0" err="1">
                <a:latin typeface="Avenir Next Regular"/>
              </a:rPr>
              <a:t>tendrá</a:t>
            </a:r>
            <a:r>
              <a:rPr lang="en-US" sz="1100" dirty="0">
                <a:latin typeface="Avenir Next Regular"/>
              </a:rPr>
              <a:t> </a:t>
            </a:r>
            <a:br>
              <a:rPr lang="en-US" sz="1100" dirty="0">
                <a:latin typeface="Avenir Next Regular"/>
              </a:rPr>
            </a:br>
            <a:r>
              <a:rPr lang="en-US" sz="1100" dirty="0">
                <a:latin typeface="Avenir Next Regular"/>
              </a:rPr>
              <a:t>las </a:t>
            </a:r>
            <a:r>
              <a:rPr lang="en-US" sz="1100" dirty="0" err="1">
                <a:latin typeface="Avenir Next Regular"/>
              </a:rPr>
              <a:t>propiedades</a:t>
            </a:r>
            <a:r>
              <a:rPr lang="en-US" sz="1100" dirty="0">
                <a:latin typeface="Avenir Next Regular"/>
              </a:rPr>
              <a:t> Area=</a:t>
            </a:r>
            <a:r>
              <a:rPr lang="en-US" sz="1100" dirty="0" err="1">
                <a:latin typeface="Avenir Next Regular"/>
              </a:rPr>
              <a:t>Comercial</a:t>
            </a:r>
            <a:r>
              <a:rPr lang="en-US" sz="1100" dirty="0">
                <a:latin typeface="Avenir Next Regular"/>
              </a:rPr>
              <a:t> y </a:t>
            </a:r>
            <a:r>
              <a:rPr lang="en-US" sz="1100" dirty="0" err="1">
                <a:latin typeface="Avenir Next Regular"/>
              </a:rPr>
              <a:t>Producto</a:t>
            </a:r>
            <a:r>
              <a:rPr lang="en-US" sz="1100" dirty="0">
                <a:latin typeface="Avenir Next Regular"/>
              </a:rPr>
              <a:t>=CRM </a:t>
            </a:r>
            <a:r>
              <a:rPr lang="en-US" sz="1100" dirty="0" err="1">
                <a:latin typeface="Avenir Next Regular"/>
              </a:rPr>
              <a:t>cuando</a:t>
            </a:r>
            <a:r>
              <a:rPr lang="en-US" sz="1100" dirty="0">
                <a:latin typeface="Avenir Next Regular"/>
              </a:rPr>
              <a:t> </a:t>
            </a:r>
            <a:br>
              <a:rPr lang="en-US" sz="1100" dirty="0">
                <a:latin typeface="Avenir Next Regular"/>
              </a:rPr>
            </a:br>
            <a:r>
              <a:rPr lang="en-US" sz="1100" dirty="0">
                <a:latin typeface="Avenir Next Regular"/>
              </a:rPr>
              <a:t>se </a:t>
            </a:r>
            <a:r>
              <a:rPr lang="en-US" sz="1100" dirty="0" err="1">
                <a:latin typeface="Avenir Next Regular"/>
              </a:rPr>
              <a:t>encuentre</a:t>
            </a:r>
            <a:r>
              <a:rPr lang="en-US" sz="1100" dirty="0">
                <a:latin typeface="Avenir Next Regular"/>
              </a:rPr>
              <a:t> dentro del </a:t>
            </a:r>
            <a:r>
              <a:rPr lang="en-US" sz="1100" dirty="0" err="1">
                <a:latin typeface="Avenir Next Regular"/>
              </a:rPr>
              <a:t>rol</a:t>
            </a:r>
            <a:r>
              <a:rPr lang="en-US" sz="1100" dirty="0">
                <a:latin typeface="Avenir Next Regular"/>
              </a:rPr>
              <a:t> </a:t>
            </a:r>
            <a:r>
              <a:rPr lang="en-US" sz="1100" b="1" dirty="0">
                <a:latin typeface="Avenir Next Regular"/>
              </a:rPr>
              <a:t>Registered Users</a:t>
            </a:r>
          </a:p>
          <a:p>
            <a:pPr marL="171450" indent="-171450">
              <a:lnSpc>
                <a:spcPct val="130000"/>
              </a:lnSpc>
              <a:buClr>
                <a:srgbClr val="EB6C2E"/>
              </a:buClr>
              <a:buFont typeface="Wingdings" pitchFamily="2" charset="2"/>
              <a:buChar char="§"/>
            </a:pPr>
            <a:r>
              <a:rPr lang="en-US" sz="1100" dirty="0">
                <a:latin typeface="Avenir Next Regular"/>
              </a:rPr>
              <a:t>Y </a:t>
            </a:r>
            <a:r>
              <a:rPr lang="en-US" sz="1100" dirty="0" err="1">
                <a:latin typeface="Avenir Next Regular"/>
              </a:rPr>
              <a:t>tendrá</a:t>
            </a:r>
            <a:r>
              <a:rPr lang="en-US" sz="1100" dirty="0">
                <a:latin typeface="Avenir Next Regular"/>
              </a:rPr>
              <a:t> la </a:t>
            </a:r>
            <a:r>
              <a:rPr lang="en-US" sz="1100" dirty="0" err="1">
                <a:latin typeface="Avenir Next Regular"/>
              </a:rPr>
              <a:t>propiedad</a:t>
            </a:r>
            <a:r>
              <a:rPr lang="en-US" sz="1100" dirty="0">
                <a:latin typeface="Avenir Next Regular"/>
              </a:rPr>
              <a:t> </a:t>
            </a:r>
            <a:r>
              <a:rPr lang="en-US" sz="1100" dirty="0" err="1">
                <a:latin typeface="Avenir Next Regular"/>
              </a:rPr>
              <a:t>Producto</a:t>
            </a:r>
            <a:r>
              <a:rPr lang="en-US" sz="1100" dirty="0">
                <a:latin typeface="Avenir Next Regular"/>
              </a:rPr>
              <a:t>=ERP </a:t>
            </a:r>
            <a:r>
              <a:rPr lang="en-US" sz="1100" dirty="0" err="1">
                <a:latin typeface="Avenir Next Regular"/>
              </a:rPr>
              <a:t>cuando</a:t>
            </a:r>
            <a:r>
              <a:rPr lang="en-US" sz="1100" dirty="0">
                <a:latin typeface="Avenir Next Regular"/>
              </a:rPr>
              <a:t> se </a:t>
            </a:r>
            <a:r>
              <a:rPr lang="en-US" sz="1100" dirty="0" err="1">
                <a:latin typeface="Avenir Next Regular"/>
              </a:rPr>
              <a:t>encuentre</a:t>
            </a:r>
            <a:r>
              <a:rPr lang="en-US" sz="1100" dirty="0">
                <a:latin typeface="Avenir Next Regular"/>
              </a:rPr>
              <a:t> </a:t>
            </a:r>
            <a:r>
              <a:rPr lang="en-US" sz="1100" dirty="0" err="1">
                <a:latin typeface="Avenir Next Regular"/>
              </a:rPr>
              <a:t>en</a:t>
            </a:r>
            <a:r>
              <a:rPr lang="en-US" sz="1100" dirty="0">
                <a:latin typeface="Avenir Next Regular"/>
              </a:rPr>
              <a:t> el </a:t>
            </a:r>
            <a:r>
              <a:rPr lang="en-US" sz="1100" dirty="0" err="1">
                <a:latin typeface="Avenir Next Regular"/>
              </a:rPr>
              <a:t>rol</a:t>
            </a:r>
            <a:br>
              <a:rPr lang="en-US" sz="1100" dirty="0">
                <a:latin typeface="Avenir Next Regular"/>
              </a:rPr>
            </a:br>
            <a:r>
              <a:rPr lang="en-US" sz="1100" b="1" dirty="0" err="1">
                <a:latin typeface="Avenir Next Regular"/>
              </a:rPr>
              <a:t>Supervisores</a:t>
            </a:r>
            <a:r>
              <a:rPr lang="en-US" sz="1100" dirty="0">
                <a:latin typeface="Avenir Next Regular"/>
              </a:rPr>
              <a:t>.</a:t>
            </a:r>
          </a:p>
          <a:p>
            <a:pPr marL="171450" indent="-171450">
              <a:lnSpc>
                <a:spcPct val="130000"/>
              </a:lnSpc>
              <a:buClr>
                <a:srgbClr val="EB6C2E"/>
              </a:buClr>
              <a:buFont typeface="Wingdings" pitchFamily="2" charset="2"/>
              <a:buChar char="§"/>
            </a:pPr>
            <a:r>
              <a:rPr lang="en-US" sz="1100" dirty="0" err="1">
                <a:latin typeface="Avenir Next Regular"/>
              </a:rPr>
              <a:t>Así</a:t>
            </a:r>
            <a:r>
              <a:rPr lang="en-US" sz="1100" dirty="0">
                <a:latin typeface="Avenir Next Regular"/>
              </a:rPr>
              <a:t> por </a:t>
            </a:r>
            <a:r>
              <a:rPr lang="en-US" sz="1100" dirty="0" err="1">
                <a:latin typeface="Avenir Next Regular"/>
              </a:rPr>
              <a:t>ejemplo</a:t>
            </a:r>
            <a:r>
              <a:rPr lang="en-US" sz="1100" dirty="0">
                <a:latin typeface="Avenir Next Regular"/>
              </a:rPr>
              <a:t> </a:t>
            </a:r>
            <a:r>
              <a:rPr lang="en-US" sz="1100" dirty="0" err="1">
                <a:latin typeface="Avenir Next Regular"/>
              </a:rPr>
              <a:t>cuando</a:t>
            </a:r>
            <a:r>
              <a:rPr lang="en-US" sz="1100" dirty="0">
                <a:latin typeface="Avenir Next Regular"/>
              </a:rPr>
              <a:t> una </a:t>
            </a:r>
            <a:r>
              <a:rPr lang="en-US" sz="1100" dirty="0" err="1">
                <a:latin typeface="Avenir Next Regular"/>
              </a:rPr>
              <a:t>actividad</a:t>
            </a:r>
            <a:r>
              <a:rPr lang="en-US" sz="1100" dirty="0">
                <a:latin typeface="Avenir Next Regular"/>
              </a:rPr>
              <a:t> </a:t>
            </a:r>
            <a:r>
              <a:rPr lang="en-US" sz="1100" dirty="0" err="1">
                <a:latin typeface="Avenir Next Regular"/>
              </a:rPr>
              <a:t>esta</a:t>
            </a:r>
            <a:r>
              <a:rPr lang="en-US" sz="1100" dirty="0">
                <a:latin typeface="Avenir Next Regular"/>
              </a:rPr>
              <a:t> </a:t>
            </a:r>
            <a:r>
              <a:rPr lang="en-US" sz="1100" dirty="0" err="1">
                <a:latin typeface="Avenir Next Regular"/>
              </a:rPr>
              <a:t>asignada</a:t>
            </a:r>
            <a:r>
              <a:rPr lang="en-US" sz="1100" dirty="0">
                <a:latin typeface="Avenir Next Regular"/>
              </a:rPr>
              <a:t> al </a:t>
            </a:r>
            <a:r>
              <a:rPr lang="en-US" sz="1100" dirty="0" err="1">
                <a:latin typeface="Avenir Next Regular"/>
              </a:rPr>
              <a:t>rol</a:t>
            </a:r>
            <a:r>
              <a:rPr lang="en-US" sz="1100" dirty="0">
                <a:latin typeface="Avenir Next Regular"/>
              </a:rPr>
              <a:t> </a:t>
            </a:r>
            <a:r>
              <a:rPr lang="en-US" sz="1100" b="1" dirty="0">
                <a:latin typeface="Avenir Next Regular"/>
              </a:rPr>
              <a:t>Registered</a:t>
            </a:r>
            <a:br>
              <a:rPr lang="en-US" sz="1100" dirty="0">
                <a:latin typeface="Avenir Next Regular"/>
              </a:rPr>
            </a:br>
            <a:r>
              <a:rPr lang="en-US" sz="1100" b="1" dirty="0">
                <a:latin typeface="Avenir Next Regular"/>
              </a:rPr>
              <a:t>Users</a:t>
            </a:r>
            <a:r>
              <a:rPr lang="en-US" sz="1100" dirty="0">
                <a:latin typeface="Avenir Next Regular"/>
              </a:rPr>
              <a:t> Podemos </a:t>
            </a:r>
            <a:r>
              <a:rPr lang="en-US" sz="1100" dirty="0" err="1">
                <a:latin typeface="Avenir Next Regular"/>
              </a:rPr>
              <a:t>filtrar</a:t>
            </a:r>
            <a:r>
              <a:rPr lang="en-US" sz="1100" dirty="0">
                <a:latin typeface="Avenir Next Regular"/>
              </a:rPr>
              <a:t> que se </a:t>
            </a:r>
            <a:r>
              <a:rPr lang="en-US" sz="1100" dirty="0" err="1">
                <a:latin typeface="Avenir Next Regular"/>
              </a:rPr>
              <a:t>muestre</a:t>
            </a:r>
            <a:r>
              <a:rPr lang="en-US" sz="1100" dirty="0">
                <a:latin typeface="Avenir Next Regular"/>
              </a:rPr>
              <a:t> solo a </a:t>
            </a:r>
            <a:r>
              <a:rPr lang="en-US" sz="1100" dirty="0" err="1">
                <a:latin typeface="Avenir Next Regular"/>
              </a:rPr>
              <a:t>aquellos</a:t>
            </a:r>
            <a:r>
              <a:rPr lang="en-US" sz="1100" dirty="0">
                <a:latin typeface="Avenir Next Regular"/>
              </a:rPr>
              <a:t> </a:t>
            </a:r>
            <a:r>
              <a:rPr lang="en-US" sz="1100" dirty="0" err="1">
                <a:latin typeface="Avenir Next Regular"/>
              </a:rPr>
              <a:t>usuarios</a:t>
            </a:r>
            <a:r>
              <a:rPr lang="en-US" sz="1100" dirty="0">
                <a:latin typeface="Avenir Next Regular"/>
              </a:rPr>
              <a:t> de </a:t>
            </a:r>
            <a:r>
              <a:rPr lang="en-US" sz="1100" dirty="0" err="1">
                <a:latin typeface="Avenir Next Regular"/>
              </a:rPr>
              <a:t>dicho</a:t>
            </a:r>
            <a:br>
              <a:rPr lang="en-US" sz="1100" dirty="0">
                <a:latin typeface="Avenir Next Regular"/>
              </a:rPr>
            </a:br>
            <a:r>
              <a:rPr lang="en-US" sz="1100" dirty="0" err="1">
                <a:latin typeface="Avenir Next Regular"/>
              </a:rPr>
              <a:t>rol</a:t>
            </a:r>
            <a:r>
              <a:rPr lang="en-US" sz="1100" dirty="0">
                <a:latin typeface="Avenir Next Regular"/>
              </a:rPr>
              <a:t> </a:t>
            </a:r>
            <a:r>
              <a:rPr lang="en-US" sz="1100" dirty="0" err="1">
                <a:latin typeface="Avenir Next Regular"/>
              </a:rPr>
              <a:t>cuya</a:t>
            </a:r>
            <a:r>
              <a:rPr lang="en-US" sz="1100" dirty="0">
                <a:latin typeface="Avenir Next Regular"/>
              </a:rPr>
              <a:t> </a:t>
            </a:r>
            <a:r>
              <a:rPr lang="en-US" sz="1100" dirty="0" err="1">
                <a:latin typeface="Avenir Next Regular"/>
              </a:rPr>
              <a:t>propiedad</a:t>
            </a:r>
            <a:r>
              <a:rPr lang="en-US" sz="1100" dirty="0">
                <a:latin typeface="Avenir Next Regular"/>
              </a:rPr>
              <a:t> </a:t>
            </a:r>
            <a:r>
              <a:rPr lang="en-US" sz="1100" dirty="0" err="1">
                <a:latin typeface="Avenir Next Regular"/>
              </a:rPr>
              <a:t>Producto</a:t>
            </a:r>
            <a:r>
              <a:rPr lang="en-US" sz="1100" dirty="0">
                <a:latin typeface="Avenir Next Regular"/>
              </a:rPr>
              <a:t> sea </a:t>
            </a:r>
            <a:r>
              <a:rPr lang="en-US" sz="1100" dirty="0" err="1">
                <a:latin typeface="Avenir Next Regular"/>
              </a:rPr>
              <a:t>igual</a:t>
            </a:r>
            <a:r>
              <a:rPr lang="en-US" sz="1100" dirty="0">
                <a:latin typeface="Avenir Next Regular"/>
              </a:rPr>
              <a:t> al </a:t>
            </a:r>
            <a:r>
              <a:rPr lang="en-US" sz="1100" dirty="0" err="1">
                <a:latin typeface="Avenir Next Regular"/>
              </a:rPr>
              <a:t>parámetro</a:t>
            </a:r>
            <a:r>
              <a:rPr lang="en-US" sz="1100" dirty="0">
                <a:latin typeface="Avenir Next Regular"/>
              </a:rPr>
              <a:t> Product de la </a:t>
            </a:r>
            <a:r>
              <a:rPr lang="en-US" sz="1100" dirty="0" err="1">
                <a:latin typeface="Avenir Next Regular"/>
              </a:rPr>
              <a:t>instancia</a:t>
            </a:r>
            <a:r>
              <a:rPr lang="en-US" sz="1100" dirty="0">
                <a:latin typeface="Avenir Next Regular"/>
              </a:rPr>
              <a:t>,</a:t>
            </a:r>
            <a:br>
              <a:rPr lang="en-US" sz="1100" dirty="0">
                <a:latin typeface="Avenir Next Regular"/>
              </a:rPr>
            </a:br>
            <a:r>
              <a:rPr lang="en-US" sz="1100" dirty="0" err="1">
                <a:latin typeface="Avenir Next Regular"/>
              </a:rPr>
              <a:t>si</a:t>
            </a:r>
            <a:r>
              <a:rPr lang="en-US" sz="1100" dirty="0">
                <a:latin typeface="Avenir Next Regular"/>
              </a:rPr>
              <a:t> el </a:t>
            </a:r>
            <a:r>
              <a:rPr lang="en-US" sz="1100" dirty="0" err="1">
                <a:latin typeface="Avenir Next Regular"/>
              </a:rPr>
              <a:t>parámetro</a:t>
            </a:r>
            <a:r>
              <a:rPr lang="en-US" sz="1100" dirty="0">
                <a:latin typeface="Avenir Next Regular"/>
              </a:rPr>
              <a:t> vale CRM, el </a:t>
            </a:r>
            <a:r>
              <a:rPr lang="en-US" sz="1100" dirty="0" err="1">
                <a:latin typeface="Avenir Next Regular"/>
              </a:rPr>
              <a:t>usuario</a:t>
            </a:r>
            <a:r>
              <a:rPr lang="en-US" sz="1100" dirty="0">
                <a:latin typeface="Avenir Next Regular"/>
              </a:rPr>
              <a:t> </a:t>
            </a:r>
            <a:r>
              <a:rPr lang="en-US" sz="1100" b="1" dirty="0" err="1">
                <a:latin typeface="Avenir Next Regular"/>
              </a:rPr>
              <a:t>SuperVisor</a:t>
            </a:r>
            <a:r>
              <a:rPr lang="en-US" sz="1100" dirty="0">
                <a:latin typeface="Avenir Next Regular"/>
              </a:rPr>
              <a:t> </a:t>
            </a:r>
            <a:r>
              <a:rPr lang="en-US" sz="1100" dirty="0" err="1">
                <a:latin typeface="Avenir Next Regular"/>
              </a:rPr>
              <a:t>tendrá</a:t>
            </a:r>
            <a:r>
              <a:rPr lang="en-US" sz="1100" dirty="0">
                <a:latin typeface="Avenir Next Regular"/>
              </a:rPr>
              <a:t> </a:t>
            </a:r>
            <a:r>
              <a:rPr lang="en-US" sz="1100" dirty="0" err="1">
                <a:latin typeface="Avenir Next Regular"/>
              </a:rPr>
              <a:t>acceso</a:t>
            </a:r>
            <a:r>
              <a:rPr lang="en-US" sz="1100" dirty="0">
                <a:latin typeface="Avenir Next Regular"/>
              </a:rPr>
              <a:t> a la </a:t>
            </a:r>
            <a:r>
              <a:rPr lang="en-US" sz="1100" dirty="0" err="1">
                <a:latin typeface="Avenir Next Regular"/>
              </a:rPr>
              <a:t>tarea</a:t>
            </a:r>
            <a:r>
              <a:rPr lang="en-US" sz="1100" dirty="0">
                <a:latin typeface="Avenir Next Regular"/>
              </a:rPr>
              <a:t>.</a:t>
            </a:r>
          </a:p>
          <a:p>
            <a:pPr marL="171450" indent="-171450">
              <a:lnSpc>
                <a:spcPct val="130000"/>
              </a:lnSpc>
              <a:buClr>
                <a:srgbClr val="EB6C2E"/>
              </a:buClr>
              <a:buFont typeface="Wingdings" pitchFamily="2" charset="2"/>
              <a:buChar char="§"/>
            </a:pPr>
            <a:r>
              <a:rPr lang="en-US" sz="1100" dirty="0" err="1">
                <a:latin typeface="Avenir Next Regular"/>
              </a:rPr>
              <a:t>Luego</a:t>
            </a:r>
            <a:r>
              <a:rPr lang="en-US" sz="1100" dirty="0">
                <a:latin typeface="Avenir Next Regular"/>
              </a:rPr>
              <a:t> </a:t>
            </a:r>
            <a:r>
              <a:rPr lang="en-US" sz="1100" dirty="0" err="1">
                <a:latin typeface="Avenir Next Regular"/>
              </a:rPr>
              <a:t>si</a:t>
            </a:r>
            <a:r>
              <a:rPr lang="en-US" sz="1100" dirty="0">
                <a:latin typeface="Avenir Next Regular"/>
              </a:rPr>
              <a:t> </a:t>
            </a:r>
            <a:r>
              <a:rPr lang="en-US" sz="1100" dirty="0" err="1">
                <a:latin typeface="Avenir Next Regular"/>
              </a:rPr>
              <a:t>en</a:t>
            </a:r>
            <a:r>
              <a:rPr lang="en-US" sz="1100" dirty="0">
                <a:latin typeface="Avenir Next Regular"/>
              </a:rPr>
              <a:t> </a:t>
            </a:r>
            <a:r>
              <a:rPr lang="en-US" sz="1100" dirty="0" err="1">
                <a:latin typeface="Avenir Next Regular"/>
              </a:rPr>
              <a:t>otra</a:t>
            </a:r>
            <a:r>
              <a:rPr lang="en-US" sz="1100" dirty="0">
                <a:latin typeface="Avenir Next Regular"/>
              </a:rPr>
              <a:t> </a:t>
            </a:r>
            <a:r>
              <a:rPr lang="en-US" sz="1100" dirty="0" err="1">
                <a:latin typeface="Avenir Next Regular"/>
              </a:rPr>
              <a:t>actividad</a:t>
            </a:r>
            <a:r>
              <a:rPr lang="en-US" sz="1100" dirty="0">
                <a:latin typeface="Avenir Next Regular"/>
              </a:rPr>
              <a:t> </a:t>
            </a:r>
            <a:r>
              <a:rPr lang="en-US" sz="1100" dirty="0" err="1">
                <a:latin typeface="Avenir Next Regular"/>
              </a:rPr>
              <a:t>asignada</a:t>
            </a:r>
            <a:r>
              <a:rPr lang="en-US" sz="1100" dirty="0">
                <a:latin typeface="Avenir Next Regular"/>
              </a:rPr>
              <a:t> al </a:t>
            </a:r>
            <a:r>
              <a:rPr lang="en-US" sz="1100" dirty="0" err="1">
                <a:latin typeface="Avenir Next Regular"/>
              </a:rPr>
              <a:t>rol</a:t>
            </a:r>
            <a:r>
              <a:rPr lang="en-US" sz="1100" dirty="0">
                <a:latin typeface="Avenir Next Regular"/>
              </a:rPr>
              <a:t> </a:t>
            </a:r>
            <a:r>
              <a:rPr lang="en-US" sz="1100" b="1" dirty="0" err="1">
                <a:latin typeface="Avenir Next Regular"/>
              </a:rPr>
              <a:t>Supervisores</a:t>
            </a:r>
            <a:r>
              <a:rPr lang="en-US" sz="1100" dirty="0">
                <a:latin typeface="Avenir Next Regular"/>
              </a:rPr>
              <a:t> </a:t>
            </a:r>
            <a:r>
              <a:rPr lang="en-US" sz="1100" dirty="0" err="1">
                <a:latin typeface="Avenir Next Regular"/>
              </a:rPr>
              <a:t>tenemos</a:t>
            </a:r>
            <a:r>
              <a:rPr lang="en-US" sz="1100" dirty="0">
                <a:latin typeface="Avenir Next Regular"/>
              </a:rPr>
              <a:t> el </a:t>
            </a:r>
            <a:r>
              <a:rPr lang="en-US" sz="1100" dirty="0" err="1">
                <a:latin typeface="Avenir Next Regular"/>
              </a:rPr>
              <a:t>mismo</a:t>
            </a:r>
            <a:r>
              <a:rPr lang="en-US" sz="1100" dirty="0">
                <a:latin typeface="Avenir Next Regular"/>
              </a:rPr>
              <a:t> </a:t>
            </a:r>
            <a:br>
              <a:rPr lang="en-US" sz="1100" dirty="0">
                <a:latin typeface="Avenir Next Regular"/>
              </a:rPr>
            </a:br>
            <a:r>
              <a:rPr lang="en-US" sz="1100" dirty="0" err="1">
                <a:latin typeface="Avenir Next Regular"/>
              </a:rPr>
              <a:t>filtro</a:t>
            </a:r>
            <a:r>
              <a:rPr lang="en-US" sz="1100" dirty="0">
                <a:latin typeface="Avenir Next Regular"/>
              </a:rPr>
              <a:t>, el </a:t>
            </a:r>
            <a:r>
              <a:rPr lang="en-US" sz="1100" dirty="0" err="1">
                <a:latin typeface="Avenir Next Regular"/>
              </a:rPr>
              <a:t>usuario</a:t>
            </a:r>
            <a:r>
              <a:rPr lang="en-US" sz="1100" dirty="0">
                <a:latin typeface="Avenir Next Regular"/>
              </a:rPr>
              <a:t> </a:t>
            </a:r>
            <a:r>
              <a:rPr lang="en-US" sz="1100" b="1" dirty="0">
                <a:latin typeface="Avenir Next Regular"/>
              </a:rPr>
              <a:t>supervisor </a:t>
            </a:r>
            <a:r>
              <a:rPr lang="en-US" sz="1100" dirty="0">
                <a:latin typeface="Avenir Next Regular"/>
              </a:rPr>
              <a:t>no </a:t>
            </a:r>
            <a:r>
              <a:rPr lang="en-US" sz="1100" dirty="0" err="1">
                <a:latin typeface="Avenir Next Regular"/>
              </a:rPr>
              <a:t>tendrá</a:t>
            </a:r>
            <a:r>
              <a:rPr lang="en-US" sz="1100" dirty="0">
                <a:latin typeface="Avenir Next Regular"/>
              </a:rPr>
              <a:t> </a:t>
            </a:r>
            <a:r>
              <a:rPr lang="en-US" sz="1100" dirty="0" err="1">
                <a:latin typeface="Avenir Next Regular"/>
              </a:rPr>
              <a:t>acceso</a:t>
            </a:r>
            <a:r>
              <a:rPr lang="en-US" sz="1100" dirty="0">
                <a:latin typeface="Avenir Next Regular"/>
              </a:rPr>
              <a:t> </a:t>
            </a:r>
            <a:r>
              <a:rPr lang="en-US" sz="1100" dirty="0" err="1">
                <a:latin typeface="Avenir Next Regular"/>
              </a:rPr>
              <a:t>ya</a:t>
            </a:r>
            <a:r>
              <a:rPr lang="en-US" sz="1100" dirty="0">
                <a:latin typeface="Avenir Next Regular"/>
              </a:rPr>
              <a:t> que </a:t>
            </a:r>
            <a:r>
              <a:rPr lang="en-US" sz="1100" dirty="0" err="1">
                <a:latin typeface="Avenir Next Regular"/>
              </a:rPr>
              <a:t>su</a:t>
            </a:r>
            <a:r>
              <a:rPr lang="en-US" sz="1100" dirty="0">
                <a:latin typeface="Avenir Next Regular"/>
              </a:rPr>
              <a:t> </a:t>
            </a:r>
            <a:r>
              <a:rPr lang="en-US" sz="1100" dirty="0" err="1">
                <a:latin typeface="Avenir Next Regular"/>
              </a:rPr>
              <a:t>propiedad</a:t>
            </a:r>
            <a:r>
              <a:rPr lang="en-US" sz="1100" dirty="0">
                <a:latin typeface="Avenir Next Regular"/>
              </a:rPr>
              <a:t> </a:t>
            </a:r>
            <a:r>
              <a:rPr lang="en-US" sz="1100" dirty="0" err="1">
                <a:latin typeface="Avenir Next Regular"/>
              </a:rPr>
              <a:t>Producto</a:t>
            </a:r>
            <a:br>
              <a:rPr lang="en-US" sz="1100" dirty="0">
                <a:latin typeface="Avenir Next Regular"/>
              </a:rPr>
            </a:br>
            <a:r>
              <a:rPr lang="en-US" sz="1100" dirty="0">
                <a:latin typeface="Avenir Next Regular"/>
              </a:rPr>
              <a:t>para ese </a:t>
            </a:r>
            <a:r>
              <a:rPr lang="en-US" sz="1100" dirty="0" err="1">
                <a:latin typeface="Avenir Next Regular"/>
              </a:rPr>
              <a:t>rol</a:t>
            </a:r>
            <a:r>
              <a:rPr lang="en-US" sz="1100" dirty="0">
                <a:latin typeface="Avenir Next Regular"/>
              </a:rPr>
              <a:t> vale ERP.</a:t>
            </a:r>
            <a:endParaRPr lang="en-US" sz="1100" b="1" dirty="0">
              <a:latin typeface="Avenir Next Regular"/>
            </a:endParaRPr>
          </a:p>
          <a:p>
            <a:pPr marL="171450" indent="-171450">
              <a:lnSpc>
                <a:spcPct val="130000"/>
              </a:lnSpc>
              <a:buClr>
                <a:srgbClr val="EB6C2E"/>
              </a:buClr>
              <a:buFont typeface="Wingdings" pitchFamily="2" charset="2"/>
              <a:buChar char="§"/>
            </a:pPr>
            <a:endParaRPr lang="en-US" sz="1100" dirty="0">
              <a:latin typeface="Avenir Next Regular"/>
            </a:endParaRPr>
          </a:p>
        </p:txBody>
      </p:sp>
      <p:pic>
        <p:nvPicPr>
          <p:cNvPr id="7" name="Imagen 6">
            <a:extLst>
              <a:ext uri="{FF2B5EF4-FFF2-40B4-BE49-F238E27FC236}">
                <a16:creationId xmlns:a16="http://schemas.microsoft.com/office/drawing/2014/main" id="{A06C536B-198D-1A29-1472-A5402BFF0DA9}"/>
              </a:ext>
            </a:extLst>
          </p:cNvPr>
          <p:cNvPicPr>
            <a:picLocks noChangeAspect="1"/>
          </p:cNvPicPr>
          <p:nvPr/>
        </p:nvPicPr>
        <p:blipFill>
          <a:blip r:embed="rId2"/>
          <a:stretch>
            <a:fillRect/>
          </a:stretch>
        </p:blipFill>
        <p:spPr>
          <a:xfrm>
            <a:off x="6475484" y="3049224"/>
            <a:ext cx="2454342" cy="1718040"/>
          </a:xfrm>
          <a:prstGeom prst="rect">
            <a:avLst/>
          </a:prstGeom>
        </p:spPr>
      </p:pic>
      <p:pic>
        <p:nvPicPr>
          <p:cNvPr id="8" name="Imagen 7">
            <a:extLst>
              <a:ext uri="{FF2B5EF4-FFF2-40B4-BE49-F238E27FC236}">
                <a16:creationId xmlns:a16="http://schemas.microsoft.com/office/drawing/2014/main" id="{9B624F17-BD45-A66F-EC66-63ADC97A252F}"/>
              </a:ext>
            </a:extLst>
          </p:cNvPr>
          <p:cNvPicPr>
            <a:picLocks noChangeAspect="1"/>
          </p:cNvPicPr>
          <p:nvPr/>
        </p:nvPicPr>
        <p:blipFill>
          <a:blip r:embed="rId3"/>
          <a:stretch>
            <a:fillRect/>
          </a:stretch>
        </p:blipFill>
        <p:spPr>
          <a:xfrm>
            <a:off x="5359263" y="1441108"/>
            <a:ext cx="2082846" cy="1824678"/>
          </a:xfrm>
          <a:prstGeom prst="rect">
            <a:avLst/>
          </a:prstGeom>
        </p:spPr>
      </p:pic>
    </p:spTree>
    <p:extLst>
      <p:ext uri="{BB962C8B-B14F-4D97-AF65-F5344CB8AC3E}">
        <p14:creationId xmlns:p14="http://schemas.microsoft.com/office/powerpoint/2010/main" val="394444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838209" y="209550"/>
            <a:ext cx="7427119" cy="459424"/>
          </a:xfrm>
        </p:spPr>
        <p:txBody>
          <a:bodyPr/>
          <a:lstStyle/>
          <a:p>
            <a:r>
              <a:rPr lang="en-US" dirty="0" err="1">
                <a:latin typeface="Avenir Next Regular"/>
                <a:cs typeface="Avenir Next Regular"/>
              </a:rPr>
              <a:t>Actividades</a:t>
            </a:r>
            <a:r>
              <a:rPr lang="en-US" dirty="0">
                <a:latin typeface="Avenir Next Regular"/>
                <a:cs typeface="Avenir Next Regular"/>
              </a:rPr>
              <a:t> </a:t>
            </a:r>
            <a:r>
              <a:rPr lang="en-US" dirty="0" err="1">
                <a:latin typeface="Avenir Next Regular"/>
                <a:cs typeface="Avenir Next Regular"/>
              </a:rPr>
              <a:t>Generales</a:t>
            </a:r>
            <a:r>
              <a:rPr lang="en-US" dirty="0">
                <a:latin typeface="Avenir Next Regular"/>
                <a:cs typeface="Avenir Next Regular"/>
              </a:rPr>
              <a:t>: REST</a:t>
            </a:r>
          </a:p>
        </p:txBody>
      </p:sp>
      <p:sp>
        <p:nvSpPr>
          <p:cNvPr id="4" name="Text Placeholder 3"/>
          <p:cNvSpPr>
            <a:spLocks noGrp="1"/>
          </p:cNvSpPr>
          <p:nvPr>
            <p:ph type="body" sz="quarter" idx="17"/>
          </p:nvPr>
        </p:nvSpPr>
        <p:spPr>
          <a:xfrm>
            <a:off x="685800" y="742950"/>
            <a:ext cx="8000999" cy="459424"/>
          </a:xfrm>
        </p:spPr>
        <p:txBody>
          <a:bodyPr>
            <a:noAutofit/>
          </a:bodyPr>
          <a:lstStyle/>
          <a:p>
            <a:r>
              <a:rPr lang="en-US" sz="1100" dirty="0">
                <a:solidFill>
                  <a:schemeClr val="tx1">
                    <a:lumMod val="50000"/>
                    <a:lumOff val="50000"/>
                  </a:schemeClr>
                </a:solidFill>
                <a:latin typeface="Avenir Next Regular"/>
                <a:cs typeface="Avenir Next Regular"/>
              </a:rPr>
              <a:t>La </a:t>
            </a:r>
            <a:r>
              <a:rPr lang="en-US" sz="1100" dirty="0" err="1">
                <a:solidFill>
                  <a:schemeClr val="tx1">
                    <a:lumMod val="50000"/>
                    <a:lumOff val="50000"/>
                  </a:schemeClr>
                </a:solidFill>
                <a:latin typeface="Avenir Next Regular"/>
                <a:cs typeface="Avenir Next Regular"/>
              </a:rPr>
              <a:t>actividad</a:t>
            </a:r>
            <a:r>
              <a:rPr lang="en-US" sz="1100" dirty="0">
                <a:solidFill>
                  <a:schemeClr val="tx1">
                    <a:lumMod val="50000"/>
                    <a:lumOff val="50000"/>
                  </a:schemeClr>
                </a:solidFill>
                <a:latin typeface="Avenir Next Regular"/>
                <a:cs typeface="Avenir Next Regular"/>
              </a:rPr>
              <a:t> REST </a:t>
            </a:r>
            <a:r>
              <a:rPr lang="en-US" sz="1100" dirty="0" err="1">
                <a:solidFill>
                  <a:schemeClr val="tx1">
                    <a:lumMod val="50000"/>
                    <a:lumOff val="50000"/>
                  </a:schemeClr>
                </a:solidFill>
                <a:latin typeface="Avenir Next Regular"/>
                <a:cs typeface="Avenir Next Regular"/>
              </a:rPr>
              <a:t>permite</a:t>
            </a:r>
            <a:r>
              <a:rPr lang="en-US" sz="1100" dirty="0">
                <a:solidFill>
                  <a:schemeClr val="tx1">
                    <a:lumMod val="50000"/>
                    <a:lumOff val="50000"/>
                  </a:schemeClr>
                </a:solidFill>
                <a:latin typeface="Avenir Next Regular"/>
                <a:cs typeface="Avenir Next Regular"/>
              </a:rPr>
              <a:t> la </a:t>
            </a:r>
            <a:r>
              <a:rPr lang="en-US" sz="1100" dirty="0" err="1">
                <a:solidFill>
                  <a:schemeClr val="tx1">
                    <a:lumMod val="50000"/>
                    <a:lumOff val="50000"/>
                  </a:schemeClr>
                </a:solidFill>
                <a:latin typeface="Avenir Next Regular"/>
                <a:cs typeface="Avenir Next Regular"/>
              </a:rPr>
              <a:t>comunicación</a:t>
            </a:r>
            <a:r>
              <a:rPr lang="en-US" sz="1100" dirty="0">
                <a:solidFill>
                  <a:schemeClr val="tx1">
                    <a:lumMod val="50000"/>
                    <a:lumOff val="50000"/>
                  </a:schemeClr>
                </a:solidFill>
                <a:latin typeface="Avenir Next Regular"/>
                <a:cs typeface="Avenir Next Regular"/>
              </a:rPr>
              <a:t> con APIs REST.</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5</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1" name="Text Placeholder 58">
            <a:extLst>
              <a:ext uri="{FF2B5EF4-FFF2-40B4-BE49-F238E27FC236}">
                <a16:creationId xmlns:a16="http://schemas.microsoft.com/office/drawing/2014/main" id="{A06573F4-BE3E-374B-9A4C-A0A658C3A6C3}"/>
              </a:ext>
            </a:extLst>
          </p:cNvPr>
          <p:cNvSpPr>
            <a:spLocks noGrp="1"/>
          </p:cNvSpPr>
          <p:nvPr>
            <p:ph type="body" sz="quarter" idx="18"/>
          </p:nvPr>
        </p:nvSpPr>
        <p:spPr>
          <a:xfrm>
            <a:off x="609599" y="1907293"/>
            <a:ext cx="4648201" cy="2667881"/>
          </a:xfrm>
        </p:spPr>
        <p:txBody>
          <a:bodyPr>
            <a:normAutofit/>
          </a:bodyPr>
          <a:lstStyle/>
          <a:p>
            <a:pPr marL="171450" indent="-171450">
              <a:lnSpc>
                <a:spcPct val="130000"/>
              </a:lnSpc>
              <a:buClr>
                <a:srgbClr val="EB6C2E"/>
              </a:buClr>
              <a:buFont typeface="Wingdings" pitchFamily="2" charset="2"/>
              <a:buChar char="§"/>
            </a:pPr>
            <a:r>
              <a:rPr lang="en-US" sz="1100" dirty="0" err="1">
                <a:latin typeface="Avenir Next Regular"/>
              </a:rPr>
              <a:t>Cuando</a:t>
            </a:r>
            <a:r>
              <a:rPr lang="en-US" sz="1100" dirty="0">
                <a:latin typeface="Avenir Next Regular"/>
              </a:rPr>
              <a:t> es </a:t>
            </a:r>
            <a:r>
              <a:rPr lang="en-US" sz="1100" dirty="0" err="1">
                <a:latin typeface="Avenir Next Regular"/>
              </a:rPr>
              <a:t>necesario</a:t>
            </a:r>
            <a:r>
              <a:rPr lang="en-US" sz="1100" dirty="0">
                <a:latin typeface="Avenir Next Regular"/>
              </a:rPr>
              <a:t> </a:t>
            </a:r>
            <a:r>
              <a:rPr lang="en-US" sz="1100" dirty="0" err="1">
                <a:latin typeface="Avenir Next Regular"/>
              </a:rPr>
              <a:t>interactuar</a:t>
            </a:r>
            <a:r>
              <a:rPr lang="en-US" sz="1100" dirty="0">
                <a:latin typeface="Avenir Next Regular"/>
              </a:rPr>
              <a:t> con </a:t>
            </a:r>
            <a:r>
              <a:rPr lang="en-US" sz="1100" dirty="0" err="1">
                <a:latin typeface="Avenir Next Regular"/>
              </a:rPr>
              <a:t>sistemas</a:t>
            </a:r>
            <a:r>
              <a:rPr lang="en-US" sz="1100" dirty="0">
                <a:latin typeface="Avenir Next Regular"/>
              </a:rPr>
              <a:t> que </a:t>
            </a:r>
            <a:r>
              <a:rPr lang="en-US" sz="1100" dirty="0" err="1">
                <a:latin typeface="Avenir Next Regular"/>
              </a:rPr>
              <a:t>permiten</a:t>
            </a:r>
            <a:r>
              <a:rPr lang="en-US" sz="1100" dirty="0">
                <a:latin typeface="Avenir Next Regular"/>
              </a:rPr>
              <a:t> la </a:t>
            </a:r>
            <a:r>
              <a:rPr lang="en-US" sz="1100" dirty="0" err="1">
                <a:latin typeface="Avenir Next Regular"/>
              </a:rPr>
              <a:t>comunicación</a:t>
            </a:r>
            <a:r>
              <a:rPr lang="en-US" sz="1100" dirty="0">
                <a:latin typeface="Avenir Next Regular"/>
              </a:rPr>
              <a:t> </a:t>
            </a:r>
            <a:r>
              <a:rPr lang="en-US" sz="1100" dirty="0" err="1">
                <a:latin typeface="Avenir Next Regular"/>
              </a:rPr>
              <a:t>vía</a:t>
            </a:r>
            <a:r>
              <a:rPr lang="en-US" sz="1100" dirty="0">
                <a:latin typeface="Avenir Next Regular"/>
              </a:rPr>
              <a:t> APIs de </a:t>
            </a:r>
            <a:r>
              <a:rPr lang="en-US" sz="1100" dirty="0" err="1">
                <a:latin typeface="Avenir Next Regular"/>
              </a:rPr>
              <a:t>estilo</a:t>
            </a:r>
            <a:r>
              <a:rPr lang="en-US" sz="1100" dirty="0">
                <a:latin typeface="Avenir Next Regular"/>
              </a:rPr>
              <a:t> REST.</a:t>
            </a:r>
          </a:p>
          <a:p>
            <a:pPr marL="171450" indent="-171450">
              <a:lnSpc>
                <a:spcPct val="130000"/>
              </a:lnSpc>
              <a:buClr>
                <a:srgbClr val="EB6C2E"/>
              </a:buClr>
              <a:buFont typeface="Wingdings" pitchFamily="2" charset="2"/>
              <a:buChar char="§"/>
            </a:pPr>
            <a:r>
              <a:rPr lang="en-US" sz="1100" dirty="0">
                <a:latin typeface="Avenir Next Regular"/>
              </a:rPr>
              <a:t>Es </a:t>
            </a:r>
            <a:r>
              <a:rPr lang="en-US" sz="1100" dirty="0" err="1">
                <a:latin typeface="Avenir Next Regular"/>
              </a:rPr>
              <a:t>posible</a:t>
            </a:r>
            <a:r>
              <a:rPr lang="en-US" sz="1100" dirty="0">
                <a:latin typeface="Avenir Next Regular"/>
              </a:rPr>
              <a:t> </a:t>
            </a:r>
            <a:r>
              <a:rPr lang="en-US" sz="1100" dirty="0" err="1">
                <a:latin typeface="Avenir Next Regular"/>
              </a:rPr>
              <a:t>utilizar</a:t>
            </a:r>
            <a:r>
              <a:rPr lang="en-US" sz="1100" dirty="0">
                <a:latin typeface="Avenir Next Regular"/>
              </a:rPr>
              <a:t> </a:t>
            </a:r>
            <a:r>
              <a:rPr lang="en-US" sz="1100" dirty="0" err="1">
                <a:latin typeface="Avenir Next Regular"/>
              </a:rPr>
              <a:t>esta</a:t>
            </a:r>
            <a:r>
              <a:rPr lang="en-US" sz="1100" dirty="0">
                <a:latin typeface="Avenir Next Regular"/>
              </a:rPr>
              <a:t> </a:t>
            </a:r>
            <a:r>
              <a:rPr lang="en-US" sz="1100" dirty="0" err="1">
                <a:latin typeface="Avenir Next Regular"/>
              </a:rPr>
              <a:t>actividad</a:t>
            </a:r>
            <a:r>
              <a:rPr lang="en-US" sz="1100" dirty="0">
                <a:latin typeface="Avenir Next Regular"/>
              </a:rPr>
              <a:t> </a:t>
            </a:r>
            <a:r>
              <a:rPr lang="en-US" sz="1100" dirty="0" err="1">
                <a:latin typeface="Avenir Next Regular"/>
              </a:rPr>
              <a:t>como</a:t>
            </a:r>
            <a:r>
              <a:rPr lang="en-US" sz="1100" dirty="0">
                <a:latin typeface="Avenir Next Regular"/>
              </a:rPr>
              <a:t> un </a:t>
            </a:r>
            <a:r>
              <a:rPr lang="en-US" sz="1100" dirty="0" err="1">
                <a:latin typeface="Avenir Next Regular"/>
              </a:rPr>
              <a:t>cliente</a:t>
            </a:r>
            <a:r>
              <a:rPr lang="en-US" sz="1100" dirty="0">
                <a:latin typeface="Avenir Next Regular"/>
              </a:rPr>
              <a:t> de las APIs REST que </a:t>
            </a:r>
            <a:r>
              <a:rPr lang="en-US" sz="1100" dirty="0" err="1">
                <a:latin typeface="Avenir Next Regular"/>
              </a:rPr>
              <a:t>soportan</a:t>
            </a:r>
            <a:r>
              <a:rPr lang="en-US" sz="1100" dirty="0">
                <a:latin typeface="Avenir Next Regular"/>
              </a:rPr>
              <a:t> los </a:t>
            </a:r>
            <a:r>
              <a:rPr lang="en-US" sz="1100" dirty="0" err="1">
                <a:latin typeface="Avenir Next Regular"/>
              </a:rPr>
              <a:t>métodos</a:t>
            </a:r>
            <a:r>
              <a:rPr lang="en-US" sz="1100" dirty="0">
                <a:latin typeface="Avenir Next Regular"/>
              </a:rPr>
              <a:t> GET, POST, PUT, PATCH y DELETE, </a:t>
            </a:r>
            <a:r>
              <a:rPr lang="en-US" sz="1100" dirty="0" err="1">
                <a:latin typeface="Avenir Next Regular"/>
              </a:rPr>
              <a:t>Autenticación</a:t>
            </a:r>
            <a:r>
              <a:rPr lang="en-US" sz="1100" dirty="0">
                <a:latin typeface="Avenir Next Regular"/>
              </a:rPr>
              <a:t> </a:t>
            </a:r>
            <a:r>
              <a:rPr lang="en-US" sz="1100" dirty="0" err="1">
                <a:latin typeface="Avenir Next Regular"/>
              </a:rPr>
              <a:t>Basica</a:t>
            </a:r>
            <a:r>
              <a:rPr lang="en-US" sz="1100" dirty="0">
                <a:latin typeface="Avenir Next Regular"/>
              </a:rPr>
              <a:t> u OAUTH y </a:t>
            </a:r>
            <a:r>
              <a:rPr lang="en-US" sz="1100" dirty="0" err="1">
                <a:latin typeface="Avenir Next Regular"/>
              </a:rPr>
              <a:t>paso</a:t>
            </a:r>
            <a:r>
              <a:rPr lang="en-US" sz="1100" dirty="0">
                <a:latin typeface="Avenir Next Regular"/>
              </a:rPr>
              <a:t> de </a:t>
            </a:r>
            <a:r>
              <a:rPr lang="en-US" sz="1100" dirty="0" err="1">
                <a:latin typeface="Avenir Next Regular"/>
              </a:rPr>
              <a:t>parametros</a:t>
            </a:r>
            <a:r>
              <a:rPr lang="en-US" sz="1100" dirty="0">
                <a:latin typeface="Avenir Next Regular"/>
              </a:rPr>
              <a:t> por los </a:t>
            </a:r>
            <a:r>
              <a:rPr lang="en-US" sz="1100" dirty="0" err="1">
                <a:latin typeface="Avenir Next Regular"/>
              </a:rPr>
              <a:t>distintos</a:t>
            </a:r>
            <a:r>
              <a:rPr lang="en-US" sz="1100" dirty="0">
                <a:latin typeface="Avenir Next Regular"/>
              </a:rPr>
              <a:t> </a:t>
            </a:r>
            <a:r>
              <a:rPr lang="en-US" sz="1100" dirty="0" err="1">
                <a:latin typeface="Avenir Next Regular"/>
              </a:rPr>
              <a:t>mecanismos</a:t>
            </a:r>
            <a:r>
              <a:rPr lang="en-US" sz="1100" dirty="0">
                <a:latin typeface="Avenir Next Regular"/>
              </a:rPr>
              <a:t> </a:t>
            </a:r>
            <a:r>
              <a:rPr lang="en-US" sz="1100" dirty="0" err="1">
                <a:latin typeface="Avenir Next Regular"/>
              </a:rPr>
              <a:t>soportados</a:t>
            </a:r>
            <a:r>
              <a:rPr lang="en-US" sz="1100" dirty="0">
                <a:latin typeface="Avenir Next Regular"/>
              </a:rPr>
              <a:t> por REST.</a:t>
            </a:r>
          </a:p>
          <a:p>
            <a:endParaRPr lang="en-US" sz="1100" dirty="0">
              <a:latin typeface="Avenir Next Regular"/>
              <a:cs typeface="Avenir Next Regular"/>
            </a:endParaRPr>
          </a:p>
        </p:txBody>
      </p:sp>
      <p:sp>
        <p:nvSpPr>
          <p:cNvPr id="12" name="Text Placeholder 59">
            <a:extLst>
              <a:ext uri="{FF2B5EF4-FFF2-40B4-BE49-F238E27FC236}">
                <a16:creationId xmlns:a16="http://schemas.microsoft.com/office/drawing/2014/main" id="{ADFEB92D-8ACC-AF42-8E2E-2BADAF1B1710}"/>
              </a:ext>
            </a:extLst>
          </p:cNvPr>
          <p:cNvSpPr>
            <a:spLocks noGrp="1"/>
          </p:cNvSpPr>
          <p:nvPr>
            <p:ph type="body" sz="quarter" idx="19"/>
          </p:nvPr>
        </p:nvSpPr>
        <p:spPr>
          <a:xfrm>
            <a:off x="609600" y="1657739"/>
            <a:ext cx="4284854" cy="276254"/>
          </a:xfrm>
        </p:spPr>
        <p:txBody>
          <a:bodyPr>
            <a:normAutofit fontScale="92500" lnSpcReduction="20000"/>
          </a:bodyPr>
          <a:lstStyle/>
          <a:p>
            <a:r>
              <a:rPr lang="en-US" sz="1400" dirty="0" err="1">
                <a:latin typeface="Avenir Next Regular"/>
                <a:cs typeface="Avenir Next Regular"/>
              </a:rPr>
              <a:t>Cuándo</a:t>
            </a:r>
            <a:r>
              <a:rPr lang="en-US" sz="1400" dirty="0">
                <a:latin typeface="Avenir Next Regular"/>
                <a:cs typeface="Avenir Next Regular"/>
              </a:rPr>
              <a:t> se </a:t>
            </a:r>
            <a:r>
              <a:rPr lang="en-US" sz="1400" dirty="0" err="1">
                <a:latin typeface="Avenir Next Regular"/>
                <a:cs typeface="Avenir Next Regular"/>
              </a:rPr>
              <a:t>utiliza</a:t>
            </a:r>
            <a:r>
              <a:rPr lang="en-US" sz="1400" dirty="0">
                <a:latin typeface="Avenir Next Regular"/>
                <a:cs typeface="Avenir Next Regular"/>
              </a:rPr>
              <a:t>?</a:t>
            </a:r>
          </a:p>
        </p:txBody>
      </p:sp>
      <p:pic>
        <p:nvPicPr>
          <p:cNvPr id="2" name="Imagen 1">
            <a:extLst>
              <a:ext uri="{FF2B5EF4-FFF2-40B4-BE49-F238E27FC236}">
                <a16:creationId xmlns:a16="http://schemas.microsoft.com/office/drawing/2014/main" id="{7304B566-AD07-F248-B0AD-564BDCA6D91B}"/>
              </a:ext>
            </a:extLst>
          </p:cNvPr>
          <p:cNvPicPr>
            <a:picLocks noChangeAspect="1"/>
          </p:cNvPicPr>
          <p:nvPr/>
        </p:nvPicPr>
        <p:blipFill>
          <a:blip r:embed="rId2"/>
          <a:stretch>
            <a:fillRect/>
          </a:stretch>
        </p:blipFill>
        <p:spPr>
          <a:xfrm>
            <a:off x="4126271" y="1139350"/>
            <a:ext cx="1009234" cy="341587"/>
          </a:xfrm>
          <a:prstGeom prst="rect">
            <a:avLst/>
          </a:prstGeom>
        </p:spPr>
      </p:pic>
      <p:pic>
        <p:nvPicPr>
          <p:cNvPr id="6" name="Imagen 5">
            <a:extLst>
              <a:ext uri="{FF2B5EF4-FFF2-40B4-BE49-F238E27FC236}">
                <a16:creationId xmlns:a16="http://schemas.microsoft.com/office/drawing/2014/main" id="{E27E2134-7024-2C40-BBFB-36C3A8929054}"/>
              </a:ext>
            </a:extLst>
          </p:cNvPr>
          <p:cNvPicPr>
            <a:picLocks noChangeAspect="1"/>
          </p:cNvPicPr>
          <p:nvPr/>
        </p:nvPicPr>
        <p:blipFill>
          <a:blip r:embed="rId3"/>
          <a:stretch>
            <a:fillRect/>
          </a:stretch>
        </p:blipFill>
        <p:spPr>
          <a:xfrm>
            <a:off x="5350721" y="1607463"/>
            <a:ext cx="3691679" cy="3052031"/>
          </a:xfrm>
          <a:prstGeom prst="rect">
            <a:avLst/>
          </a:prstGeom>
        </p:spPr>
      </p:pic>
    </p:spTree>
    <p:extLst>
      <p:ext uri="{BB962C8B-B14F-4D97-AF65-F5344CB8AC3E}">
        <p14:creationId xmlns:p14="http://schemas.microsoft.com/office/powerpoint/2010/main" val="3777169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838209" y="209550"/>
            <a:ext cx="7427119" cy="459424"/>
          </a:xfrm>
        </p:spPr>
        <p:txBody>
          <a:bodyPr/>
          <a:lstStyle/>
          <a:p>
            <a:r>
              <a:rPr lang="en-US" dirty="0" err="1">
                <a:latin typeface="Avenir Next Regular"/>
                <a:cs typeface="Avenir Next Regular"/>
              </a:rPr>
              <a:t>Actividades</a:t>
            </a:r>
            <a:r>
              <a:rPr lang="en-US" dirty="0">
                <a:latin typeface="Avenir Next Regular"/>
                <a:cs typeface="Avenir Next Regular"/>
              </a:rPr>
              <a:t> </a:t>
            </a:r>
            <a:r>
              <a:rPr lang="en-US" dirty="0" err="1">
                <a:latin typeface="Avenir Next Regular"/>
                <a:cs typeface="Avenir Next Regular"/>
              </a:rPr>
              <a:t>Generales</a:t>
            </a:r>
            <a:r>
              <a:rPr lang="en-US" dirty="0">
                <a:latin typeface="Avenir Next Regular"/>
                <a:cs typeface="Avenir Next Regular"/>
              </a:rPr>
              <a:t>: </a:t>
            </a:r>
            <a:r>
              <a:rPr lang="en-US" dirty="0" err="1">
                <a:latin typeface="Avenir Next Regular"/>
                <a:cs typeface="Avenir Next Regular"/>
              </a:rPr>
              <a:t>Archivo</a:t>
            </a:r>
            <a:endParaRPr lang="en-US" dirty="0">
              <a:latin typeface="Avenir Next Regular"/>
              <a:cs typeface="Avenir Next Regular"/>
            </a:endParaRPr>
          </a:p>
        </p:txBody>
      </p:sp>
      <p:sp>
        <p:nvSpPr>
          <p:cNvPr id="4" name="Text Placeholder 3"/>
          <p:cNvSpPr>
            <a:spLocks noGrp="1"/>
          </p:cNvSpPr>
          <p:nvPr>
            <p:ph type="body" sz="quarter" idx="17"/>
          </p:nvPr>
        </p:nvSpPr>
        <p:spPr>
          <a:xfrm>
            <a:off x="685800" y="742950"/>
            <a:ext cx="8000999" cy="459424"/>
          </a:xfrm>
        </p:spPr>
        <p:txBody>
          <a:bodyPr>
            <a:noAutofit/>
          </a:bodyPr>
          <a:lstStyle/>
          <a:p>
            <a:r>
              <a:rPr lang="en-US" sz="1100" dirty="0" err="1">
                <a:solidFill>
                  <a:schemeClr val="tx1">
                    <a:lumMod val="50000"/>
                    <a:lumOff val="50000"/>
                  </a:schemeClr>
                </a:solidFill>
                <a:latin typeface="Avenir Next Regular"/>
                <a:cs typeface="Avenir Next Regular"/>
              </a:rPr>
              <a:t>Permite</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realizar</a:t>
            </a:r>
            <a:r>
              <a:rPr lang="en-US" sz="1100" dirty="0">
                <a:solidFill>
                  <a:schemeClr val="tx1">
                    <a:lumMod val="50000"/>
                    <a:lumOff val="50000"/>
                  </a:schemeClr>
                </a:solidFill>
                <a:latin typeface="Avenir Next Regular"/>
                <a:cs typeface="Avenir Next Regular"/>
              </a:rPr>
              <a:t> las </a:t>
            </a:r>
            <a:r>
              <a:rPr lang="en-US" sz="1100" dirty="0" err="1">
                <a:solidFill>
                  <a:schemeClr val="tx1">
                    <a:lumMod val="50000"/>
                    <a:lumOff val="50000"/>
                  </a:schemeClr>
                </a:solidFill>
                <a:latin typeface="Avenir Next Regular"/>
                <a:cs typeface="Avenir Next Regular"/>
              </a:rPr>
              <a:t>siguientes</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actividades</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sobre</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archivos</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Copiar</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Renombrar</a:t>
            </a:r>
            <a:r>
              <a:rPr lang="en-US" sz="1100" dirty="0">
                <a:solidFill>
                  <a:schemeClr val="tx1">
                    <a:lumMod val="50000"/>
                    <a:lumOff val="50000"/>
                  </a:schemeClr>
                </a:solidFill>
                <a:latin typeface="Avenir Next Regular"/>
                <a:cs typeface="Avenir Next Regular"/>
              </a:rPr>
              <a:t>, Mover, </a:t>
            </a:r>
            <a:r>
              <a:rPr lang="en-US" sz="1100" dirty="0" err="1">
                <a:solidFill>
                  <a:schemeClr val="tx1">
                    <a:lumMod val="50000"/>
                    <a:lumOff val="50000"/>
                  </a:schemeClr>
                </a:solidFill>
                <a:latin typeface="Avenir Next Regular"/>
                <a:cs typeface="Avenir Next Regular"/>
              </a:rPr>
              <a:t>Borrar</a:t>
            </a:r>
            <a:r>
              <a:rPr lang="en-US" sz="1100" dirty="0">
                <a:solidFill>
                  <a:schemeClr val="tx1">
                    <a:lumMod val="50000"/>
                    <a:lumOff val="50000"/>
                  </a:schemeClr>
                </a:solidFill>
                <a:latin typeface="Avenir Next Regular"/>
                <a:cs typeface="Avenir Next Regular"/>
              </a:rPr>
              <a:t>, Leer y </a:t>
            </a:r>
            <a:r>
              <a:rPr lang="en-US" sz="1100" dirty="0" err="1">
                <a:solidFill>
                  <a:schemeClr val="tx1">
                    <a:lumMod val="50000"/>
                    <a:lumOff val="50000"/>
                  </a:schemeClr>
                </a:solidFill>
                <a:latin typeface="Avenir Next Regular"/>
                <a:cs typeface="Avenir Next Regular"/>
              </a:rPr>
              <a:t>Escribir</a:t>
            </a:r>
            <a:r>
              <a:rPr lang="en-US" sz="1100" dirty="0">
                <a:solidFill>
                  <a:schemeClr val="tx1">
                    <a:lumMod val="50000"/>
                    <a:lumOff val="50000"/>
                  </a:schemeClr>
                </a:solidFill>
                <a:latin typeface="Avenir Next Regular"/>
                <a:cs typeface="Avenir Next Regular"/>
              </a:rPr>
              <a:t>.</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6</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6" name="Text Placeholder 58">
            <a:extLst>
              <a:ext uri="{FF2B5EF4-FFF2-40B4-BE49-F238E27FC236}">
                <a16:creationId xmlns:a16="http://schemas.microsoft.com/office/drawing/2014/main" id="{FC25FE90-8312-9145-9ADC-D8BC682F467F}"/>
              </a:ext>
            </a:extLst>
          </p:cNvPr>
          <p:cNvSpPr txBox="1">
            <a:spLocks/>
          </p:cNvSpPr>
          <p:nvPr/>
        </p:nvSpPr>
        <p:spPr>
          <a:xfrm>
            <a:off x="680544" y="1809009"/>
            <a:ext cx="4449706" cy="1455484"/>
          </a:xfrm>
          <a:prstGeom prst="rect">
            <a:avLst/>
          </a:prstGeom>
        </p:spPr>
        <p:txBody>
          <a:bodyPr vert="horz" lIns="68567" tIns="34289" rIns="68567" bIns="34289" rtlCol="0">
            <a:normAutofit/>
          </a:bodyPr>
          <a:lstStyle>
            <a:lvl1pPr marL="0" indent="0" algn="l" defTabSz="685647"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171450" indent="-171450">
              <a:buClr>
                <a:srgbClr val="F36F2F"/>
              </a:buClr>
              <a:buFont typeface="Wingdings" pitchFamily="2" charset="2"/>
              <a:buChar char="§"/>
            </a:pPr>
            <a:r>
              <a:rPr lang="en-US" sz="1400" dirty="0" err="1">
                <a:latin typeface="Avenir Next Regular"/>
                <a:cs typeface="Avenir Next Regular"/>
              </a:rPr>
              <a:t>Cuando</a:t>
            </a:r>
            <a:r>
              <a:rPr lang="en-US" sz="1400" dirty="0">
                <a:latin typeface="Avenir Next Regular"/>
                <a:cs typeface="Avenir Next Regular"/>
              </a:rPr>
              <a:t> </a:t>
            </a:r>
            <a:r>
              <a:rPr lang="en-US" sz="1400" dirty="0" err="1">
                <a:latin typeface="Avenir Next Regular"/>
                <a:cs typeface="Avenir Next Regular"/>
              </a:rPr>
              <a:t>deseamos</a:t>
            </a:r>
            <a:r>
              <a:rPr lang="en-US" sz="1400" dirty="0">
                <a:latin typeface="Avenir Next Regular"/>
                <a:cs typeface="Avenir Next Regular"/>
              </a:rPr>
              <a:t> </a:t>
            </a:r>
            <a:r>
              <a:rPr lang="en-US" sz="1400" dirty="0" err="1">
                <a:latin typeface="Avenir Next Regular"/>
                <a:cs typeface="Avenir Next Regular"/>
              </a:rPr>
              <a:t>interactuar</a:t>
            </a:r>
            <a:r>
              <a:rPr lang="en-US" sz="1400" dirty="0">
                <a:latin typeface="Avenir Next Regular"/>
                <a:cs typeface="Avenir Next Regular"/>
              </a:rPr>
              <a:t> con </a:t>
            </a:r>
            <a:r>
              <a:rPr lang="en-US" sz="1400" dirty="0" err="1">
                <a:latin typeface="Avenir Next Regular"/>
                <a:cs typeface="Avenir Next Regular"/>
              </a:rPr>
              <a:t>archivos</a:t>
            </a:r>
            <a:r>
              <a:rPr lang="en-US" sz="1400" dirty="0">
                <a:latin typeface="Avenir Next Regular"/>
                <a:cs typeface="Avenir Next Regular"/>
              </a:rPr>
              <a:t> del Sistema.</a:t>
            </a:r>
          </a:p>
          <a:p>
            <a:pPr marL="171450" indent="-171450">
              <a:buClr>
                <a:srgbClr val="F36F2F"/>
              </a:buClr>
              <a:buFont typeface="Wingdings" pitchFamily="2" charset="2"/>
              <a:buChar char="§"/>
            </a:pPr>
            <a:r>
              <a:rPr lang="en-US" sz="1400" dirty="0">
                <a:latin typeface="Avenir Next Regular"/>
                <a:cs typeface="Avenir Next Regular"/>
              </a:rPr>
              <a:t>Podemos </a:t>
            </a:r>
            <a:r>
              <a:rPr lang="en-US" sz="1400" dirty="0" err="1">
                <a:latin typeface="Avenir Next Regular"/>
                <a:cs typeface="Avenir Next Regular"/>
              </a:rPr>
              <a:t>utilizar</a:t>
            </a:r>
            <a:r>
              <a:rPr lang="en-US" sz="1400" dirty="0">
                <a:latin typeface="Avenir Next Regular"/>
                <a:cs typeface="Avenir Next Regular"/>
              </a:rPr>
              <a:t> </a:t>
            </a:r>
            <a:r>
              <a:rPr lang="en-US" sz="1400" dirty="0" err="1">
                <a:latin typeface="Avenir Next Regular"/>
                <a:cs typeface="Avenir Next Regular"/>
              </a:rPr>
              <a:t>esta</a:t>
            </a:r>
            <a:r>
              <a:rPr lang="en-US" sz="1400" dirty="0">
                <a:latin typeface="Avenir Next Regular"/>
                <a:cs typeface="Avenir Next Regular"/>
              </a:rPr>
              <a:t> </a:t>
            </a:r>
            <a:r>
              <a:rPr lang="en-US" sz="1400" dirty="0" err="1">
                <a:latin typeface="Avenir Next Regular"/>
                <a:cs typeface="Avenir Next Regular"/>
              </a:rPr>
              <a:t>actividad</a:t>
            </a:r>
            <a:r>
              <a:rPr lang="en-US" sz="1400" dirty="0">
                <a:latin typeface="Avenir Next Regular"/>
                <a:cs typeface="Avenir Next Regular"/>
              </a:rPr>
              <a:t> para </a:t>
            </a:r>
            <a:r>
              <a:rPr lang="en-US" sz="1400" dirty="0" err="1">
                <a:latin typeface="Avenir Next Regular"/>
                <a:cs typeface="Avenir Next Regular"/>
              </a:rPr>
              <a:t>manipular</a:t>
            </a:r>
            <a:r>
              <a:rPr lang="en-US" sz="1400" dirty="0">
                <a:latin typeface="Avenir Next Regular"/>
                <a:cs typeface="Avenir Next Regular"/>
              </a:rPr>
              <a:t> los </a:t>
            </a:r>
            <a:r>
              <a:rPr lang="en-US" sz="1400" dirty="0" err="1">
                <a:latin typeface="Avenir Next Regular"/>
                <a:cs typeface="Avenir Next Regular"/>
              </a:rPr>
              <a:t>diferentes</a:t>
            </a:r>
            <a:r>
              <a:rPr lang="en-US" sz="1400" dirty="0">
                <a:latin typeface="Avenir Next Regular"/>
                <a:cs typeface="Avenir Next Regular"/>
              </a:rPr>
              <a:t> </a:t>
            </a:r>
            <a:r>
              <a:rPr lang="en-US" sz="1400" dirty="0" err="1">
                <a:latin typeface="Avenir Next Regular"/>
                <a:cs typeface="Avenir Next Regular"/>
              </a:rPr>
              <a:t>archivos</a:t>
            </a:r>
            <a:r>
              <a:rPr lang="en-US" sz="1400" dirty="0">
                <a:latin typeface="Avenir Next Regular"/>
                <a:cs typeface="Avenir Next Regular"/>
              </a:rPr>
              <a:t> </a:t>
            </a:r>
            <a:r>
              <a:rPr lang="en-US" sz="1400" dirty="0" err="1">
                <a:latin typeface="Avenir Next Regular"/>
                <a:cs typeface="Avenir Next Regular"/>
              </a:rPr>
              <a:t>en</a:t>
            </a:r>
            <a:r>
              <a:rPr lang="en-US" sz="1400" dirty="0">
                <a:latin typeface="Avenir Next Regular"/>
                <a:cs typeface="Avenir Next Regular"/>
              </a:rPr>
              <a:t> </a:t>
            </a:r>
            <a:r>
              <a:rPr lang="en-US" sz="1400" dirty="0" err="1">
                <a:latin typeface="Avenir Next Regular"/>
                <a:cs typeface="Avenir Next Regular"/>
              </a:rPr>
              <a:t>cuanto</a:t>
            </a:r>
            <a:r>
              <a:rPr lang="en-US" sz="1400" dirty="0">
                <a:latin typeface="Avenir Next Regular"/>
                <a:cs typeface="Avenir Next Regular"/>
              </a:rPr>
              <a:t> a </a:t>
            </a:r>
            <a:r>
              <a:rPr lang="en-US" sz="1400" dirty="0" err="1">
                <a:latin typeface="Avenir Next Regular"/>
                <a:cs typeface="Avenir Next Regular"/>
              </a:rPr>
              <a:t>su</a:t>
            </a:r>
            <a:r>
              <a:rPr lang="en-US" sz="1400" dirty="0">
                <a:latin typeface="Avenir Next Regular"/>
                <a:cs typeface="Avenir Next Regular"/>
              </a:rPr>
              <a:t> </a:t>
            </a:r>
            <a:r>
              <a:rPr lang="en-US" sz="1400" dirty="0" err="1">
                <a:latin typeface="Avenir Next Regular"/>
                <a:cs typeface="Avenir Next Regular"/>
              </a:rPr>
              <a:t>contenido</a:t>
            </a:r>
            <a:r>
              <a:rPr lang="en-US" sz="1400" dirty="0">
                <a:latin typeface="Avenir Next Regular"/>
                <a:cs typeface="Avenir Next Regular"/>
              </a:rPr>
              <a:t> y a </a:t>
            </a:r>
            <a:r>
              <a:rPr lang="en-US" sz="1400" dirty="0" err="1">
                <a:latin typeface="Avenir Next Regular"/>
                <a:cs typeface="Avenir Next Regular"/>
              </a:rPr>
              <a:t>su</a:t>
            </a:r>
            <a:r>
              <a:rPr lang="en-US" sz="1400" dirty="0">
                <a:latin typeface="Avenir Next Regular"/>
                <a:cs typeface="Avenir Next Regular"/>
              </a:rPr>
              <a:t> </a:t>
            </a:r>
            <a:r>
              <a:rPr lang="en-US" sz="1400" dirty="0" err="1">
                <a:latin typeface="Avenir Next Regular"/>
                <a:cs typeface="Avenir Next Regular"/>
              </a:rPr>
              <a:t>ubicación</a:t>
            </a:r>
            <a:r>
              <a:rPr lang="en-US" sz="1400" dirty="0">
                <a:latin typeface="Avenir Next Regular"/>
                <a:cs typeface="Avenir Next Regular"/>
              </a:rPr>
              <a:t>.</a:t>
            </a:r>
          </a:p>
          <a:p>
            <a:endParaRPr lang="en-US" sz="1400" dirty="0">
              <a:latin typeface="Avenir Next Regular"/>
              <a:cs typeface="Avenir Next Regular"/>
            </a:endParaRPr>
          </a:p>
        </p:txBody>
      </p:sp>
      <p:pic>
        <p:nvPicPr>
          <p:cNvPr id="2" name="Imagen 1">
            <a:extLst>
              <a:ext uri="{FF2B5EF4-FFF2-40B4-BE49-F238E27FC236}">
                <a16:creationId xmlns:a16="http://schemas.microsoft.com/office/drawing/2014/main" id="{0107D012-F883-8649-A339-1BE4F231EADB}"/>
              </a:ext>
            </a:extLst>
          </p:cNvPr>
          <p:cNvPicPr>
            <a:picLocks noChangeAspect="1"/>
          </p:cNvPicPr>
          <p:nvPr/>
        </p:nvPicPr>
        <p:blipFill>
          <a:blip r:embed="rId2"/>
          <a:stretch>
            <a:fillRect/>
          </a:stretch>
        </p:blipFill>
        <p:spPr>
          <a:xfrm>
            <a:off x="5492803" y="1785181"/>
            <a:ext cx="3462975" cy="2816623"/>
          </a:xfrm>
          <a:prstGeom prst="rect">
            <a:avLst/>
          </a:prstGeom>
        </p:spPr>
      </p:pic>
      <p:sp>
        <p:nvSpPr>
          <p:cNvPr id="13" name="Text Placeholder 59">
            <a:extLst>
              <a:ext uri="{FF2B5EF4-FFF2-40B4-BE49-F238E27FC236}">
                <a16:creationId xmlns:a16="http://schemas.microsoft.com/office/drawing/2014/main" id="{7A44D4E6-BD59-BA44-AB15-5C3E3FC8A046}"/>
              </a:ext>
            </a:extLst>
          </p:cNvPr>
          <p:cNvSpPr txBox="1">
            <a:spLocks/>
          </p:cNvSpPr>
          <p:nvPr/>
        </p:nvSpPr>
        <p:spPr>
          <a:xfrm>
            <a:off x="618268" y="1587169"/>
            <a:ext cx="4284854" cy="276254"/>
          </a:xfrm>
          <a:prstGeom prst="rect">
            <a:avLst/>
          </a:prstGeom>
        </p:spPr>
        <p:txBody>
          <a:bodyPr vert="horz" lIns="68567" tIns="34289" rIns="68567" bIns="34289" rtlCol="0">
            <a:normAutofit fontScale="92500" lnSpcReduction="20000"/>
          </a:bodyPr>
          <a:lstStyle>
            <a:lvl1pPr marL="0" indent="0" algn="l" defTabSz="685647" rtl="0" eaLnBrk="1" latinLnBrk="0" hangingPunct="1">
              <a:lnSpc>
                <a:spcPct val="120000"/>
              </a:lnSpc>
              <a:spcBef>
                <a:spcPts val="750"/>
              </a:spcBef>
              <a:buFont typeface="Arial" panose="020B0604020202020204" pitchFamily="34" charset="0"/>
              <a:buNone/>
              <a:defRPr sz="1100" kern="1200">
                <a:solidFill>
                  <a:srgbClr val="F27622"/>
                </a:solidFill>
                <a:latin typeface="Raleway" panose="020B00030301010600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sz="1400" dirty="0" err="1">
                <a:latin typeface="Avenir Next Regular"/>
                <a:cs typeface="Avenir Next Regular"/>
              </a:rPr>
              <a:t>Cuándo</a:t>
            </a:r>
            <a:r>
              <a:rPr lang="en-US" sz="1400" dirty="0">
                <a:latin typeface="Avenir Next Regular"/>
                <a:cs typeface="Avenir Next Regular"/>
              </a:rPr>
              <a:t> se </a:t>
            </a:r>
            <a:r>
              <a:rPr lang="en-US" sz="1400" dirty="0" err="1">
                <a:latin typeface="Avenir Next Regular"/>
                <a:cs typeface="Avenir Next Regular"/>
              </a:rPr>
              <a:t>utiliza</a:t>
            </a:r>
            <a:r>
              <a:rPr lang="en-US" sz="1400" dirty="0">
                <a:latin typeface="Avenir Next Regular"/>
                <a:cs typeface="Avenir Next Regular"/>
              </a:rPr>
              <a:t>?</a:t>
            </a:r>
          </a:p>
        </p:txBody>
      </p:sp>
      <p:pic>
        <p:nvPicPr>
          <p:cNvPr id="6" name="Imagen 5">
            <a:extLst>
              <a:ext uri="{FF2B5EF4-FFF2-40B4-BE49-F238E27FC236}">
                <a16:creationId xmlns:a16="http://schemas.microsoft.com/office/drawing/2014/main" id="{663B8151-872B-4C45-B0F6-5471E6F08503}"/>
              </a:ext>
            </a:extLst>
          </p:cNvPr>
          <p:cNvPicPr>
            <a:picLocks noChangeAspect="1"/>
          </p:cNvPicPr>
          <p:nvPr/>
        </p:nvPicPr>
        <p:blipFill>
          <a:blip r:embed="rId3"/>
          <a:stretch>
            <a:fillRect/>
          </a:stretch>
        </p:blipFill>
        <p:spPr>
          <a:xfrm>
            <a:off x="4165659" y="1257493"/>
            <a:ext cx="1193604" cy="379783"/>
          </a:xfrm>
          <a:prstGeom prst="rect">
            <a:avLst/>
          </a:prstGeom>
        </p:spPr>
      </p:pic>
    </p:spTree>
    <p:extLst>
      <p:ext uri="{BB962C8B-B14F-4D97-AF65-F5344CB8AC3E}">
        <p14:creationId xmlns:p14="http://schemas.microsoft.com/office/powerpoint/2010/main" val="2573496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838209" y="209550"/>
            <a:ext cx="7427119" cy="459424"/>
          </a:xfrm>
        </p:spPr>
        <p:txBody>
          <a:bodyPr/>
          <a:lstStyle/>
          <a:p>
            <a:r>
              <a:rPr lang="en-US" dirty="0" err="1">
                <a:latin typeface="Avenir Next Regular"/>
                <a:cs typeface="Avenir Next Regular"/>
              </a:rPr>
              <a:t>Actividades</a:t>
            </a:r>
            <a:r>
              <a:rPr lang="en-US" dirty="0">
                <a:latin typeface="Avenir Next Regular"/>
                <a:cs typeface="Avenir Next Regular"/>
              </a:rPr>
              <a:t> </a:t>
            </a:r>
            <a:r>
              <a:rPr lang="en-US" dirty="0" err="1">
                <a:latin typeface="Avenir Next Regular"/>
                <a:cs typeface="Avenir Next Regular"/>
              </a:rPr>
              <a:t>Generales</a:t>
            </a:r>
            <a:r>
              <a:rPr lang="en-US" dirty="0">
                <a:latin typeface="Avenir Next Regular"/>
                <a:cs typeface="Avenir Next Regular"/>
              </a:rPr>
              <a:t>: FTP</a:t>
            </a:r>
          </a:p>
        </p:txBody>
      </p:sp>
      <p:sp>
        <p:nvSpPr>
          <p:cNvPr id="4" name="Text Placeholder 3"/>
          <p:cNvSpPr>
            <a:spLocks noGrp="1"/>
          </p:cNvSpPr>
          <p:nvPr>
            <p:ph type="body" sz="quarter" idx="17"/>
          </p:nvPr>
        </p:nvSpPr>
        <p:spPr>
          <a:xfrm>
            <a:off x="685800" y="742950"/>
            <a:ext cx="8000999" cy="459424"/>
          </a:xfrm>
        </p:spPr>
        <p:txBody>
          <a:bodyPr>
            <a:noAutofit/>
          </a:bodyPr>
          <a:lstStyle/>
          <a:p>
            <a:r>
              <a:rPr lang="en-US" sz="1100" dirty="0" err="1">
                <a:solidFill>
                  <a:schemeClr val="tx1">
                    <a:lumMod val="50000"/>
                    <a:lumOff val="50000"/>
                  </a:schemeClr>
                </a:solidFill>
                <a:latin typeface="Avenir Next Regular"/>
                <a:cs typeface="Avenir Next Regular"/>
              </a:rPr>
              <a:t>Permite</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conectarse</a:t>
            </a:r>
            <a:r>
              <a:rPr lang="en-US" sz="1100" dirty="0">
                <a:solidFill>
                  <a:schemeClr val="tx1">
                    <a:lumMod val="50000"/>
                    <a:lumOff val="50000"/>
                  </a:schemeClr>
                </a:solidFill>
                <a:latin typeface="Avenir Next Regular"/>
                <a:cs typeface="Avenir Next Regular"/>
              </a:rPr>
              <a:t> a un </a:t>
            </a:r>
            <a:r>
              <a:rPr lang="en-US" sz="1100" dirty="0" err="1">
                <a:solidFill>
                  <a:schemeClr val="tx1">
                    <a:lumMod val="50000"/>
                    <a:lumOff val="50000"/>
                  </a:schemeClr>
                </a:solidFill>
                <a:latin typeface="Avenir Next Regular"/>
                <a:cs typeface="Avenir Next Regular"/>
              </a:rPr>
              <a:t>servidor</a:t>
            </a:r>
            <a:r>
              <a:rPr lang="en-US" sz="1100" dirty="0">
                <a:solidFill>
                  <a:schemeClr val="tx1">
                    <a:lumMod val="50000"/>
                    <a:lumOff val="50000"/>
                  </a:schemeClr>
                </a:solidFill>
                <a:latin typeface="Avenir Next Regular"/>
                <a:cs typeface="Avenir Next Regular"/>
              </a:rPr>
              <a:t> FTP y </a:t>
            </a:r>
            <a:r>
              <a:rPr lang="en-US" sz="1100" dirty="0" err="1">
                <a:solidFill>
                  <a:schemeClr val="tx1">
                    <a:lumMod val="50000"/>
                    <a:lumOff val="50000"/>
                  </a:schemeClr>
                </a:solidFill>
                <a:latin typeface="Avenir Next Regular"/>
                <a:cs typeface="Avenir Next Regular"/>
              </a:rPr>
              <a:t>realizar</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operaciones</a:t>
            </a:r>
            <a:r>
              <a:rPr lang="en-US" sz="1100" dirty="0">
                <a:solidFill>
                  <a:schemeClr val="tx1">
                    <a:lumMod val="50000"/>
                    <a:lumOff val="50000"/>
                  </a:schemeClr>
                </a:solidFill>
                <a:latin typeface="Avenir Next Regular"/>
                <a:cs typeface="Avenir Next Regular"/>
              </a:rPr>
              <a:t> del </a:t>
            </a:r>
            <a:r>
              <a:rPr lang="en-US" sz="1100" dirty="0" err="1">
                <a:solidFill>
                  <a:schemeClr val="tx1">
                    <a:lumMod val="50000"/>
                    <a:lumOff val="50000"/>
                  </a:schemeClr>
                </a:solidFill>
                <a:latin typeface="Avenir Next Regular"/>
                <a:cs typeface="Avenir Next Regular"/>
              </a:rPr>
              <a:t>protocolo</a:t>
            </a:r>
            <a:r>
              <a:rPr lang="en-US" sz="1100" dirty="0">
                <a:solidFill>
                  <a:schemeClr val="tx1">
                    <a:lumMod val="50000"/>
                    <a:lumOff val="50000"/>
                  </a:schemeClr>
                </a:solidFill>
                <a:latin typeface="Avenir Next Regular"/>
                <a:cs typeface="Avenir Next Regular"/>
              </a:rPr>
              <a:t> FTP  </a:t>
            </a:r>
            <a:r>
              <a:rPr lang="en-US" sz="1100" dirty="0" err="1">
                <a:solidFill>
                  <a:schemeClr val="tx1">
                    <a:lumMod val="50000"/>
                    <a:lumOff val="50000"/>
                  </a:schemeClr>
                </a:solidFill>
                <a:latin typeface="Avenir Next Regular"/>
                <a:cs typeface="Avenir Next Regular"/>
              </a:rPr>
              <a:t>como</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subir</a:t>
            </a:r>
            <a:r>
              <a:rPr lang="en-US" sz="1100" dirty="0">
                <a:solidFill>
                  <a:schemeClr val="tx1">
                    <a:lumMod val="50000"/>
                    <a:lumOff val="50000"/>
                  </a:schemeClr>
                </a:solidFill>
                <a:latin typeface="Avenir Next Regular"/>
                <a:cs typeface="Avenir Next Regular"/>
              </a:rPr>
              <a:t> y </a:t>
            </a:r>
            <a:r>
              <a:rPr lang="en-US" sz="1100" dirty="0" err="1">
                <a:solidFill>
                  <a:schemeClr val="tx1">
                    <a:lumMod val="50000"/>
                    <a:lumOff val="50000"/>
                  </a:schemeClr>
                </a:solidFill>
                <a:latin typeface="Avenir Next Regular"/>
                <a:cs typeface="Avenir Next Regular"/>
              </a:rPr>
              <a:t>bajar</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archivos</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eliminar</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archivos</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crear</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renombrar</a:t>
            </a:r>
            <a:r>
              <a:rPr lang="en-US" sz="1100" dirty="0">
                <a:solidFill>
                  <a:schemeClr val="tx1">
                    <a:lumMod val="50000"/>
                    <a:lumOff val="50000"/>
                  </a:schemeClr>
                </a:solidFill>
                <a:latin typeface="Avenir Next Regular"/>
                <a:cs typeface="Avenir Next Regular"/>
              </a:rPr>
              <a:t> y </a:t>
            </a:r>
            <a:r>
              <a:rPr lang="en-US" sz="1100" dirty="0" err="1">
                <a:solidFill>
                  <a:schemeClr val="tx1">
                    <a:lumMod val="50000"/>
                    <a:lumOff val="50000"/>
                  </a:schemeClr>
                </a:solidFill>
                <a:latin typeface="Avenir Next Regular"/>
                <a:cs typeface="Avenir Next Regular"/>
              </a:rPr>
              <a:t>eliminar</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directorios</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listar</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directorios</a:t>
            </a:r>
            <a:r>
              <a:rPr lang="en-US" sz="1100" dirty="0">
                <a:solidFill>
                  <a:schemeClr val="tx1">
                    <a:lumMod val="50000"/>
                    <a:lumOff val="50000"/>
                  </a:schemeClr>
                </a:solidFill>
                <a:latin typeface="Avenir Next Regular"/>
                <a:cs typeface="Avenir Next Regular"/>
              </a:rPr>
              <a:t> y sus </a:t>
            </a:r>
            <a:r>
              <a:rPr lang="en-US" sz="1100" dirty="0" err="1">
                <a:solidFill>
                  <a:schemeClr val="tx1">
                    <a:lumMod val="50000"/>
                    <a:lumOff val="50000"/>
                  </a:schemeClr>
                </a:solidFill>
                <a:latin typeface="Avenir Next Regular"/>
                <a:cs typeface="Avenir Next Regular"/>
              </a:rPr>
              <a:t>contenidos</a:t>
            </a:r>
            <a:r>
              <a:rPr lang="en-US" sz="1100" dirty="0">
                <a:solidFill>
                  <a:schemeClr val="tx1">
                    <a:lumMod val="50000"/>
                    <a:lumOff val="50000"/>
                  </a:schemeClr>
                </a:solidFill>
                <a:latin typeface="Avenir Next Regular"/>
                <a:cs typeface="Avenir Next Regular"/>
              </a:rPr>
              <a:t>.</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7</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6" name="Text Placeholder 58">
            <a:extLst>
              <a:ext uri="{FF2B5EF4-FFF2-40B4-BE49-F238E27FC236}">
                <a16:creationId xmlns:a16="http://schemas.microsoft.com/office/drawing/2014/main" id="{FC25FE90-8312-9145-9ADC-D8BC682F467F}"/>
              </a:ext>
            </a:extLst>
          </p:cNvPr>
          <p:cNvSpPr txBox="1">
            <a:spLocks/>
          </p:cNvSpPr>
          <p:nvPr/>
        </p:nvSpPr>
        <p:spPr>
          <a:xfrm>
            <a:off x="680544" y="1809008"/>
            <a:ext cx="4449706" cy="2697733"/>
          </a:xfrm>
          <a:prstGeom prst="rect">
            <a:avLst/>
          </a:prstGeom>
        </p:spPr>
        <p:txBody>
          <a:bodyPr vert="horz" lIns="68567" tIns="34289" rIns="68567" bIns="34289" rtlCol="0">
            <a:normAutofit/>
          </a:bodyPr>
          <a:lstStyle>
            <a:lvl1pPr marL="0" indent="0" algn="l" defTabSz="685647"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171450" indent="-171450">
              <a:buClr>
                <a:srgbClr val="F36F2F"/>
              </a:buClr>
              <a:buFont typeface="Wingdings" pitchFamily="2" charset="2"/>
              <a:buChar char="§"/>
            </a:pPr>
            <a:r>
              <a:rPr lang="en-US" sz="1400" dirty="0" err="1">
                <a:latin typeface="Avenir Next Regular"/>
                <a:cs typeface="Avenir Next Regular"/>
              </a:rPr>
              <a:t>Cuando</a:t>
            </a:r>
            <a:r>
              <a:rPr lang="en-US" sz="1400" dirty="0">
                <a:latin typeface="Avenir Next Regular"/>
                <a:cs typeface="Avenir Next Regular"/>
              </a:rPr>
              <a:t> </a:t>
            </a:r>
            <a:r>
              <a:rPr lang="en-US" sz="1400" dirty="0" err="1">
                <a:latin typeface="Avenir Next Regular"/>
                <a:cs typeface="Avenir Next Regular"/>
              </a:rPr>
              <a:t>deseamos</a:t>
            </a:r>
            <a:r>
              <a:rPr lang="en-US" sz="1400" dirty="0">
                <a:latin typeface="Avenir Next Regular"/>
                <a:cs typeface="Avenir Next Regular"/>
              </a:rPr>
              <a:t> </a:t>
            </a:r>
            <a:r>
              <a:rPr lang="en-US" sz="1400" dirty="0" err="1">
                <a:latin typeface="Avenir Next Regular"/>
                <a:cs typeface="Avenir Next Regular"/>
              </a:rPr>
              <a:t>interactuar</a:t>
            </a:r>
            <a:r>
              <a:rPr lang="en-US" sz="1400" dirty="0">
                <a:latin typeface="Avenir Next Regular"/>
                <a:cs typeface="Avenir Next Regular"/>
              </a:rPr>
              <a:t> con un Sistema que </a:t>
            </a:r>
            <a:r>
              <a:rPr lang="en-US" sz="1400" dirty="0" err="1">
                <a:latin typeface="Avenir Next Regular"/>
                <a:cs typeface="Avenir Next Regular"/>
              </a:rPr>
              <a:t>intercambia</a:t>
            </a:r>
            <a:r>
              <a:rPr lang="en-US" sz="1400" dirty="0">
                <a:latin typeface="Avenir Next Regular"/>
                <a:cs typeface="Avenir Next Regular"/>
              </a:rPr>
              <a:t> </a:t>
            </a:r>
            <a:r>
              <a:rPr lang="en-US" sz="1400" dirty="0" err="1">
                <a:latin typeface="Avenir Next Regular"/>
                <a:cs typeface="Avenir Next Regular"/>
              </a:rPr>
              <a:t>información</a:t>
            </a:r>
            <a:r>
              <a:rPr lang="en-US" sz="1400" dirty="0">
                <a:latin typeface="Avenir Next Regular"/>
                <a:cs typeface="Avenir Next Regular"/>
              </a:rPr>
              <a:t> </a:t>
            </a:r>
            <a:r>
              <a:rPr lang="en-US" sz="1400" dirty="0" err="1">
                <a:latin typeface="Avenir Next Regular"/>
                <a:cs typeface="Avenir Next Regular"/>
              </a:rPr>
              <a:t>mediante</a:t>
            </a:r>
            <a:r>
              <a:rPr lang="en-US" sz="1400" dirty="0">
                <a:latin typeface="Avenir Next Regular"/>
                <a:cs typeface="Avenir Next Regular"/>
              </a:rPr>
              <a:t> </a:t>
            </a:r>
            <a:r>
              <a:rPr lang="en-US" sz="1400" dirty="0" err="1">
                <a:latin typeface="Avenir Next Regular"/>
                <a:cs typeface="Avenir Next Regular"/>
              </a:rPr>
              <a:t>archivos</a:t>
            </a:r>
            <a:r>
              <a:rPr lang="en-US" sz="1400" dirty="0">
                <a:latin typeface="Avenir Next Regular"/>
                <a:cs typeface="Avenir Next Regular"/>
              </a:rPr>
              <a:t> </a:t>
            </a:r>
            <a:r>
              <a:rPr lang="en-US" sz="1400" dirty="0" err="1">
                <a:latin typeface="Avenir Next Regular"/>
                <a:cs typeface="Avenir Next Regular"/>
              </a:rPr>
              <a:t>ubicados</a:t>
            </a:r>
            <a:r>
              <a:rPr lang="en-US" sz="1400" dirty="0">
                <a:latin typeface="Avenir Next Regular"/>
                <a:cs typeface="Avenir Next Regular"/>
              </a:rPr>
              <a:t> </a:t>
            </a:r>
            <a:r>
              <a:rPr lang="en-US" sz="1400" dirty="0" err="1">
                <a:latin typeface="Avenir Next Regular"/>
                <a:cs typeface="Avenir Next Regular"/>
              </a:rPr>
              <a:t>en</a:t>
            </a:r>
            <a:r>
              <a:rPr lang="en-US" sz="1400" dirty="0">
                <a:latin typeface="Avenir Next Regular"/>
                <a:cs typeface="Avenir Next Regular"/>
              </a:rPr>
              <a:t> un </a:t>
            </a:r>
            <a:r>
              <a:rPr lang="en-US" sz="1400" dirty="0" err="1">
                <a:latin typeface="Avenir Next Regular"/>
                <a:cs typeface="Avenir Next Regular"/>
              </a:rPr>
              <a:t>servidor</a:t>
            </a:r>
            <a:r>
              <a:rPr lang="en-US" sz="1400" dirty="0">
                <a:latin typeface="Avenir Next Regular"/>
                <a:cs typeface="Avenir Next Regular"/>
              </a:rPr>
              <a:t> FTP.</a:t>
            </a:r>
          </a:p>
          <a:p>
            <a:pPr marL="171450" indent="-171450">
              <a:buClr>
                <a:srgbClr val="F36F2F"/>
              </a:buClr>
              <a:buFont typeface="Wingdings" pitchFamily="2" charset="2"/>
              <a:buChar char="§"/>
            </a:pPr>
            <a:r>
              <a:rPr lang="en-US" sz="1400" dirty="0" err="1">
                <a:latin typeface="Avenir Next Regular"/>
                <a:cs typeface="Avenir Next Regular"/>
              </a:rPr>
              <a:t>Cuando</a:t>
            </a:r>
            <a:r>
              <a:rPr lang="en-US" sz="1400" dirty="0">
                <a:latin typeface="Avenir Next Regular"/>
                <a:cs typeface="Avenir Next Regular"/>
              </a:rPr>
              <a:t> un </a:t>
            </a:r>
            <a:r>
              <a:rPr lang="en-US" sz="1400" dirty="0" err="1">
                <a:latin typeface="Avenir Next Regular"/>
                <a:cs typeface="Avenir Next Regular"/>
              </a:rPr>
              <a:t>proceso</a:t>
            </a:r>
            <a:r>
              <a:rPr lang="en-US" sz="1400" dirty="0">
                <a:latin typeface="Avenir Next Regular"/>
                <a:cs typeface="Avenir Next Regular"/>
              </a:rPr>
              <a:t> debe </a:t>
            </a:r>
            <a:r>
              <a:rPr lang="en-US" sz="1400" dirty="0" err="1">
                <a:latin typeface="Avenir Next Regular"/>
                <a:cs typeface="Avenir Next Regular"/>
              </a:rPr>
              <a:t>dejar</a:t>
            </a:r>
            <a:r>
              <a:rPr lang="en-US" sz="1400" dirty="0">
                <a:latin typeface="Avenir Next Regular"/>
                <a:cs typeface="Avenir Next Regular"/>
              </a:rPr>
              <a:t> disponible un </a:t>
            </a:r>
            <a:r>
              <a:rPr lang="en-US" sz="1400" dirty="0" err="1">
                <a:latin typeface="Avenir Next Regular"/>
                <a:cs typeface="Avenir Next Regular"/>
              </a:rPr>
              <a:t>archivo</a:t>
            </a:r>
            <a:r>
              <a:rPr lang="en-US" sz="1400" dirty="0">
                <a:latin typeface="Avenir Next Regular"/>
                <a:cs typeface="Avenir Next Regular"/>
              </a:rPr>
              <a:t> para </a:t>
            </a:r>
            <a:r>
              <a:rPr lang="en-US" sz="1400" dirty="0" err="1">
                <a:latin typeface="Avenir Next Regular"/>
                <a:cs typeface="Avenir Next Regular"/>
              </a:rPr>
              <a:t>su</a:t>
            </a:r>
            <a:r>
              <a:rPr lang="en-US" sz="1400" dirty="0">
                <a:latin typeface="Avenir Next Regular"/>
                <a:cs typeface="Avenir Next Regular"/>
              </a:rPr>
              <a:t> </a:t>
            </a:r>
            <a:r>
              <a:rPr lang="en-US" sz="1400" dirty="0" err="1">
                <a:latin typeface="Avenir Next Regular"/>
                <a:cs typeface="Avenir Next Regular"/>
              </a:rPr>
              <a:t>descarga</a:t>
            </a:r>
            <a:r>
              <a:rPr lang="en-US" sz="1400" dirty="0">
                <a:latin typeface="Avenir Next Regular"/>
                <a:cs typeface="Avenir Next Regular"/>
              </a:rPr>
              <a:t> </a:t>
            </a:r>
            <a:r>
              <a:rPr lang="en-US" sz="1400" dirty="0" err="1">
                <a:latin typeface="Avenir Next Regular"/>
                <a:cs typeface="Avenir Next Regular"/>
              </a:rPr>
              <a:t>desde</a:t>
            </a:r>
            <a:r>
              <a:rPr lang="en-US" sz="1400" dirty="0">
                <a:latin typeface="Avenir Next Regular"/>
                <a:cs typeface="Avenir Next Regular"/>
              </a:rPr>
              <a:t> un </a:t>
            </a:r>
            <a:r>
              <a:rPr lang="en-US" sz="1400" dirty="0" err="1">
                <a:latin typeface="Avenir Next Regular"/>
                <a:cs typeface="Avenir Next Regular"/>
              </a:rPr>
              <a:t>servidor</a:t>
            </a:r>
            <a:r>
              <a:rPr lang="en-US" sz="1400" dirty="0">
                <a:latin typeface="Avenir Next Regular"/>
                <a:cs typeface="Avenir Next Regular"/>
              </a:rPr>
              <a:t> FTP.</a:t>
            </a:r>
          </a:p>
          <a:p>
            <a:pPr marL="171450" indent="-171450">
              <a:buClr>
                <a:srgbClr val="F36F2F"/>
              </a:buClr>
              <a:buFont typeface="Wingdings" pitchFamily="2" charset="2"/>
              <a:buChar char="§"/>
            </a:pPr>
            <a:r>
              <a:rPr lang="en-US" sz="1400" dirty="0" err="1">
                <a:latin typeface="Avenir Next Regular"/>
                <a:cs typeface="Avenir Next Regular"/>
              </a:rPr>
              <a:t>Cuando</a:t>
            </a:r>
            <a:r>
              <a:rPr lang="en-US" sz="1400" dirty="0">
                <a:latin typeface="Avenir Next Regular"/>
                <a:cs typeface="Avenir Next Regular"/>
              </a:rPr>
              <a:t> un </a:t>
            </a:r>
            <a:r>
              <a:rPr lang="en-US" sz="1400" dirty="0" err="1">
                <a:latin typeface="Avenir Next Regular"/>
                <a:cs typeface="Avenir Next Regular"/>
              </a:rPr>
              <a:t>proceso</a:t>
            </a:r>
            <a:r>
              <a:rPr lang="en-US" sz="1400" dirty="0">
                <a:latin typeface="Avenir Next Regular"/>
                <a:cs typeface="Avenir Next Regular"/>
              </a:rPr>
              <a:t> </a:t>
            </a:r>
            <a:r>
              <a:rPr lang="en-US" sz="1400" dirty="0" err="1">
                <a:latin typeface="Avenir Next Regular"/>
                <a:cs typeface="Avenir Next Regular"/>
              </a:rPr>
              <a:t>requiere</a:t>
            </a:r>
            <a:r>
              <a:rPr lang="en-US" sz="1400" dirty="0">
                <a:latin typeface="Avenir Next Regular"/>
                <a:cs typeface="Avenir Next Regular"/>
              </a:rPr>
              <a:t> </a:t>
            </a:r>
            <a:r>
              <a:rPr lang="en-US" sz="1400" dirty="0" err="1">
                <a:latin typeface="Avenir Next Regular"/>
                <a:cs typeface="Avenir Next Regular"/>
              </a:rPr>
              <a:t>consumir</a:t>
            </a:r>
            <a:r>
              <a:rPr lang="en-US" sz="1400" dirty="0">
                <a:latin typeface="Avenir Next Regular"/>
                <a:cs typeface="Avenir Next Regular"/>
              </a:rPr>
              <a:t> </a:t>
            </a:r>
            <a:r>
              <a:rPr lang="en-US" sz="1400" dirty="0" err="1">
                <a:latin typeface="Avenir Next Regular"/>
                <a:cs typeface="Avenir Next Regular"/>
              </a:rPr>
              <a:t>información</a:t>
            </a:r>
            <a:r>
              <a:rPr lang="en-US" sz="1400" dirty="0">
                <a:latin typeface="Avenir Next Regular"/>
                <a:cs typeface="Avenir Next Regular"/>
              </a:rPr>
              <a:t> </a:t>
            </a:r>
            <a:r>
              <a:rPr lang="en-US" sz="1400" dirty="0" err="1">
                <a:latin typeface="Avenir Next Regular"/>
                <a:cs typeface="Avenir Next Regular"/>
              </a:rPr>
              <a:t>almacenada</a:t>
            </a:r>
            <a:r>
              <a:rPr lang="en-US" sz="1400" dirty="0">
                <a:latin typeface="Avenir Next Regular"/>
                <a:cs typeface="Avenir Next Regular"/>
              </a:rPr>
              <a:t> </a:t>
            </a:r>
            <a:r>
              <a:rPr lang="en-US" sz="1400" dirty="0" err="1">
                <a:latin typeface="Avenir Next Regular"/>
                <a:cs typeface="Avenir Next Regular"/>
              </a:rPr>
              <a:t>en</a:t>
            </a:r>
            <a:r>
              <a:rPr lang="en-US" sz="1400" dirty="0">
                <a:latin typeface="Avenir Next Regular"/>
                <a:cs typeface="Avenir Next Regular"/>
              </a:rPr>
              <a:t> un </a:t>
            </a:r>
            <a:r>
              <a:rPr lang="en-US" sz="1400" dirty="0" err="1">
                <a:latin typeface="Avenir Next Regular"/>
                <a:cs typeface="Avenir Next Regular"/>
              </a:rPr>
              <a:t>archivo</a:t>
            </a:r>
            <a:r>
              <a:rPr lang="en-US" sz="1400" dirty="0">
                <a:latin typeface="Avenir Next Regular"/>
                <a:cs typeface="Avenir Next Regular"/>
              </a:rPr>
              <a:t> </a:t>
            </a:r>
            <a:r>
              <a:rPr lang="en-US" sz="1400" dirty="0" err="1">
                <a:latin typeface="Avenir Next Regular"/>
                <a:cs typeface="Avenir Next Regular"/>
              </a:rPr>
              <a:t>ubicado</a:t>
            </a:r>
            <a:r>
              <a:rPr lang="en-US" sz="1400" dirty="0">
                <a:latin typeface="Avenir Next Regular"/>
                <a:cs typeface="Avenir Next Regular"/>
              </a:rPr>
              <a:t> </a:t>
            </a:r>
            <a:r>
              <a:rPr lang="en-US" sz="1400" dirty="0" err="1">
                <a:latin typeface="Avenir Next Regular"/>
                <a:cs typeface="Avenir Next Regular"/>
              </a:rPr>
              <a:t>en</a:t>
            </a:r>
            <a:r>
              <a:rPr lang="en-US" sz="1400" dirty="0">
                <a:latin typeface="Avenir Next Regular"/>
                <a:cs typeface="Avenir Next Regular"/>
              </a:rPr>
              <a:t> un </a:t>
            </a:r>
            <a:r>
              <a:rPr lang="en-US" sz="1400" dirty="0" err="1">
                <a:latin typeface="Avenir Next Regular"/>
                <a:cs typeface="Avenir Next Regular"/>
              </a:rPr>
              <a:t>servidor</a:t>
            </a:r>
            <a:r>
              <a:rPr lang="en-US" sz="1400" dirty="0">
                <a:latin typeface="Avenir Next Regular"/>
                <a:cs typeface="Avenir Next Regular"/>
              </a:rPr>
              <a:t> FTP.</a:t>
            </a:r>
          </a:p>
          <a:p>
            <a:endParaRPr lang="en-US" sz="1400" dirty="0">
              <a:latin typeface="Avenir Next Regular"/>
              <a:cs typeface="Avenir Next Regular"/>
            </a:endParaRPr>
          </a:p>
        </p:txBody>
      </p:sp>
      <p:sp>
        <p:nvSpPr>
          <p:cNvPr id="13" name="Text Placeholder 59">
            <a:extLst>
              <a:ext uri="{FF2B5EF4-FFF2-40B4-BE49-F238E27FC236}">
                <a16:creationId xmlns:a16="http://schemas.microsoft.com/office/drawing/2014/main" id="{7A44D4E6-BD59-BA44-AB15-5C3E3FC8A046}"/>
              </a:ext>
            </a:extLst>
          </p:cNvPr>
          <p:cNvSpPr txBox="1">
            <a:spLocks/>
          </p:cNvSpPr>
          <p:nvPr/>
        </p:nvSpPr>
        <p:spPr>
          <a:xfrm>
            <a:off x="618268" y="1587169"/>
            <a:ext cx="4284854" cy="276254"/>
          </a:xfrm>
          <a:prstGeom prst="rect">
            <a:avLst/>
          </a:prstGeom>
        </p:spPr>
        <p:txBody>
          <a:bodyPr vert="horz" lIns="68567" tIns="34289" rIns="68567" bIns="34289" rtlCol="0">
            <a:normAutofit fontScale="92500" lnSpcReduction="20000"/>
          </a:bodyPr>
          <a:lstStyle>
            <a:lvl1pPr marL="0" indent="0" algn="l" defTabSz="685647" rtl="0" eaLnBrk="1" latinLnBrk="0" hangingPunct="1">
              <a:lnSpc>
                <a:spcPct val="120000"/>
              </a:lnSpc>
              <a:spcBef>
                <a:spcPts val="750"/>
              </a:spcBef>
              <a:buFont typeface="Arial" panose="020B0604020202020204" pitchFamily="34" charset="0"/>
              <a:buNone/>
              <a:defRPr sz="1100" kern="1200">
                <a:solidFill>
                  <a:srgbClr val="F27622"/>
                </a:solidFill>
                <a:latin typeface="Raleway" panose="020B00030301010600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sz="1400" dirty="0" err="1">
                <a:latin typeface="Avenir Next Regular"/>
                <a:cs typeface="Avenir Next Regular"/>
              </a:rPr>
              <a:t>Cuándo</a:t>
            </a:r>
            <a:r>
              <a:rPr lang="en-US" sz="1400" dirty="0">
                <a:latin typeface="Avenir Next Regular"/>
                <a:cs typeface="Avenir Next Regular"/>
              </a:rPr>
              <a:t> se </a:t>
            </a:r>
            <a:r>
              <a:rPr lang="en-US" sz="1400" dirty="0" err="1">
                <a:latin typeface="Avenir Next Regular"/>
                <a:cs typeface="Avenir Next Regular"/>
              </a:rPr>
              <a:t>utiliza</a:t>
            </a:r>
            <a:r>
              <a:rPr lang="en-US" sz="1400" dirty="0">
                <a:latin typeface="Avenir Next Regular"/>
                <a:cs typeface="Avenir Next Regular"/>
              </a:rPr>
              <a:t>?</a:t>
            </a:r>
          </a:p>
        </p:txBody>
      </p:sp>
      <p:pic>
        <p:nvPicPr>
          <p:cNvPr id="7" name="Imagen 6">
            <a:extLst>
              <a:ext uri="{FF2B5EF4-FFF2-40B4-BE49-F238E27FC236}">
                <a16:creationId xmlns:a16="http://schemas.microsoft.com/office/drawing/2014/main" id="{223AA99C-B551-8748-9FCA-776CD6655160}"/>
              </a:ext>
            </a:extLst>
          </p:cNvPr>
          <p:cNvPicPr>
            <a:picLocks noChangeAspect="1"/>
          </p:cNvPicPr>
          <p:nvPr/>
        </p:nvPicPr>
        <p:blipFill>
          <a:blip r:embed="rId2"/>
          <a:stretch>
            <a:fillRect/>
          </a:stretch>
        </p:blipFill>
        <p:spPr>
          <a:xfrm>
            <a:off x="4148283" y="1367834"/>
            <a:ext cx="981967" cy="317251"/>
          </a:xfrm>
          <a:prstGeom prst="rect">
            <a:avLst/>
          </a:prstGeom>
        </p:spPr>
      </p:pic>
      <p:pic>
        <p:nvPicPr>
          <p:cNvPr id="8" name="Imagen 7">
            <a:extLst>
              <a:ext uri="{FF2B5EF4-FFF2-40B4-BE49-F238E27FC236}">
                <a16:creationId xmlns:a16="http://schemas.microsoft.com/office/drawing/2014/main" id="{E3FFCDAD-A64D-9F4A-B095-2146ABF79D62}"/>
              </a:ext>
            </a:extLst>
          </p:cNvPr>
          <p:cNvPicPr>
            <a:picLocks noChangeAspect="1"/>
          </p:cNvPicPr>
          <p:nvPr/>
        </p:nvPicPr>
        <p:blipFill>
          <a:blip r:embed="rId3"/>
          <a:stretch>
            <a:fillRect/>
          </a:stretch>
        </p:blipFill>
        <p:spPr>
          <a:xfrm>
            <a:off x="5423411" y="1809859"/>
            <a:ext cx="3263388" cy="2697734"/>
          </a:xfrm>
          <a:prstGeom prst="rect">
            <a:avLst/>
          </a:prstGeom>
        </p:spPr>
      </p:pic>
    </p:spTree>
    <p:extLst>
      <p:ext uri="{BB962C8B-B14F-4D97-AF65-F5344CB8AC3E}">
        <p14:creationId xmlns:p14="http://schemas.microsoft.com/office/powerpoint/2010/main" val="96539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838209" y="209550"/>
            <a:ext cx="7427119" cy="459424"/>
          </a:xfrm>
        </p:spPr>
        <p:txBody>
          <a:bodyPr/>
          <a:lstStyle/>
          <a:p>
            <a:r>
              <a:rPr lang="en-US" dirty="0" err="1">
                <a:latin typeface="Avenir Next Regular"/>
                <a:cs typeface="Avenir Next Regular"/>
              </a:rPr>
              <a:t>Actividades</a:t>
            </a:r>
            <a:r>
              <a:rPr lang="en-US" dirty="0">
                <a:latin typeface="Avenir Next Regular"/>
                <a:cs typeface="Avenir Next Regular"/>
              </a:rPr>
              <a:t> </a:t>
            </a:r>
            <a:r>
              <a:rPr lang="en-US" dirty="0" err="1">
                <a:latin typeface="Avenir Next Regular"/>
                <a:cs typeface="Avenir Next Regular"/>
              </a:rPr>
              <a:t>Generales</a:t>
            </a:r>
            <a:r>
              <a:rPr lang="en-US" dirty="0">
                <a:latin typeface="Avenir Next Regular"/>
                <a:cs typeface="Avenir Next Regular"/>
              </a:rPr>
              <a:t>: Hoja de </a:t>
            </a:r>
            <a:r>
              <a:rPr lang="en-US" dirty="0" err="1">
                <a:latin typeface="Avenir Next Regular"/>
                <a:cs typeface="Avenir Next Regular"/>
              </a:rPr>
              <a:t>Cálculo</a:t>
            </a:r>
            <a:endParaRPr lang="en-US" dirty="0">
              <a:latin typeface="Avenir Next Regular"/>
              <a:cs typeface="Avenir Next Regular"/>
            </a:endParaRPr>
          </a:p>
        </p:txBody>
      </p:sp>
      <p:sp>
        <p:nvSpPr>
          <p:cNvPr id="4" name="Text Placeholder 3"/>
          <p:cNvSpPr>
            <a:spLocks noGrp="1"/>
          </p:cNvSpPr>
          <p:nvPr>
            <p:ph type="body" sz="quarter" idx="17"/>
          </p:nvPr>
        </p:nvSpPr>
        <p:spPr>
          <a:xfrm>
            <a:off x="685800" y="742950"/>
            <a:ext cx="8000999" cy="459424"/>
          </a:xfrm>
        </p:spPr>
        <p:txBody>
          <a:bodyPr>
            <a:noAutofit/>
          </a:bodyPr>
          <a:lstStyle/>
          <a:p>
            <a:r>
              <a:rPr lang="en-US" sz="1100" dirty="0" err="1">
                <a:solidFill>
                  <a:schemeClr val="tx1">
                    <a:lumMod val="50000"/>
                    <a:lumOff val="50000"/>
                  </a:schemeClr>
                </a:solidFill>
                <a:latin typeface="Avenir Next Regular"/>
                <a:cs typeface="Avenir Next Regular"/>
              </a:rPr>
              <a:t>Permite</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insertar</a:t>
            </a:r>
            <a:r>
              <a:rPr lang="en-US" sz="1100" dirty="0">
                <a:solidFill>
                  <a:schemeClr val="tx1">
                    <a:lumMod val="50000"/>
                    <a:lumOff val="50000"/>
                  </a:schemeClr>
                </a:solidFill>
                <a:latin typeface="Avenir Next Regular"/>
                <a:cs typeface="Avenir Next Regular"/>
              </a:rPr>
              <a:t> y </a:t>
            </a:r>
            <a:r>
              <a:rPr lang="en-US" sz="1100" dirty="0" err="1">
                <a:solidFill>
                  <a:schemeClr val="tx1">
                    <a:lumMod val="50000"/>
                    <a:lumOff val="50000"/>
                  </a:schemeClr>
                </a:solidFill>
                <a:latin typeface="Avenir Next Regular"/>
                <a:cs typeface="Avenir Next Regular"/>
              </a:rPr>
              <a:t>obtner</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valores</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en</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celdas</a:t>
            </a:r>
            <a:r>
              <a:rPr lang="en-US" sz="1100" dirty="0">
                <a:solidFill>
                  <a:schemeClr val="tx1">
                    <a:lumMod val="50000"/>
                    <a:lumOff val="50000"/>
                  </a:schemeClr>
                </a:solidFill>
                <a:latin typeface="Avenir Next Regular"/>
                <a:cs typeface="Avenir Next Regular"/>
              </a:rPr>
              <a:t> de una hoja de </a:t>
            </a:r>
            <a:r>
              <a:rPr lang="en-US" sz="1100" dirty="0" err="1">
                <a:solidFill>
                  <a:schemeClr val="tx1">
                    <a:lumMod val="50000"/>
                    <a:lumOff val="50000"/>
                  </a:schemeClr>
                </a:solidFill>
                <a:latin typeface="Avenir Next Regular"/>
                <a:cs typeface="Avenir Next Regular"/>
              </a:rPr>
              <a:t>cálculo</a:t>
            </a:r>
            <a:r>
              <a:rPr lang="en-US" sz="1100" dirty="0">
                <a:solidFill>
                  <a:schemeClr val="tx1">
                    <a:lumMod val="50000"/>
                    <a:lumOff val="50000"/>
                  </a:schemeClr>
                </a:solidFill>
                <a:latin typeface="Avenir Next Regular"/>
                <a:cs typeface="Avenir Next Regular"/>
              </a:rPr>
              <a:t> Microsoft Excel </a:t>
            </a:r>
            <a:r>
              <a:rPr lang="en-US" sz="1100" dirty="0" err="1">
                <a:solidFill>
                  <a:schemeClr val="tx1">
                    <a:lumMod val="50000"/>
                    <a:lumOff val="50000"/>
                  </a:schemeClr>
                </a:solidFill>
                <a:latin typeface="Avenir Next Regular"/>
                <a:cs typeface="Avenir Next Regular"/>
              </a:rPr>
              <a:t>permitiendo</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reutilizar</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lógica</a:t>
            </a:r>
            <a:r>
              <a:rPr lang="en-US" sz="1100" dirty="0">
                <a:solidFill>
                  <a:schemeClr val="tx1">
                    <a:lumMod val="50000"/>
                    <a:lumOff val="50000"/>
                  </a:schemeClr>
                </a:solidFill>
                <a:latin typeface="Avenir Next Regular"/>
                <a:cs typeface="Avenir Next Regular"/>
              </a:rPr>
              <a:t> y </a:t>
            </a:r>
            <a:r>
              <a:rPr lang="en-US" sz="1100" dirty="0" err="1">
                <a:solidFill>
                  <a:schemeClr val="tx1">
                    <a:lumMod val="50000"/>
                    <a:lumOff val="50000"/>
                  </a:schemeClr>
                </a:solidFill>
                <a:latin typeface="Avenir Next Regular"/>
                <a:cs typeface="Avenir Next Regular"/>
              </a:rPr>
              <a:t>fórmulas</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complejas</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existentes</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en</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archivos</a:t>
            </a:r>
            <a:r>
              <a:rPr lang="en-US" sz="1100" dirty="0">
                <a:solidFill>
                  <a:schemeClr val="tx1">
                    <a:lumMod val="50000"/>
                    <a:lumOff val="50000"/>
                  </a:schemeClr>
                </a:solidFill>
                <a:latin typeface="Avenir Next Regular"/>
                <a:cs typeface="Avenir Next Regular"/>
              </a:rPr>
              <a:t> de Microsoft Excel</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8</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sp>
        <p:nvSpPr>
          <p:cNvPr id="16" name="Text Placeholder 58">
            <a:extLst>
              <a:ext uri="{FF2B5EF4-FFF2-40B4-BE49-F238E27FC236}">
                <a16:creationId xmlns:a16="http://schemas.microsoft.com/office/drawing/2014/main" id="{FC25FE90-8312-9145-9ADC-D8BC682F467F}"/>
              </a:ext>
            </a:extLst>
          </p:cNvPr>
          <p:cNvSpPr txBox="1">
            <a:spLocks/>
          </p:cNvSpPr>
          <p:nvPr/>
        </p:nvSpPr>
        <p:spPr>
          <a:xfrm>
            <a:off x="613421" y="1926115"/>
            <a:ext cx="4796779" cy="2516837"/>
          </a:xfrm>
          <a:prstGeom prst="rect">
            <a:avLst/>
          </a:prstGeom>
        </p:spPr>
        <p:txBody>
          <a:bodyPr vert="horz" lIns="68567" tIns="34289" rIns="68567" bIns="34289" rtlCol="0">
            <a:normAutofit/>
          </a:bodyPr>
          <a:lstStyle>
            <a:lvl1pPr marL="0" indent="0" algn="l" defTabSz="685647" rtl="0" eaLnBrk="1" latinLnBrk="0" hangingPunct="1">
              <a:lnSpc>
                <a:spcPct val="120000"/>
              </a:lnSpc>
              <a:spcBef>
                <a:spcPts val="750"/>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285750" indent="-285750">
              <a:buClr>
                <a:srgbClr val="F36F2F"/>
              </a:buClr>
              <a:buFont typeface="Wingdings" pitchFamily="2" charset="2"/>
              <a:buChar char="§"/>
            </a:pPr>
            <a:r>
              <a:rPr lang="en-US" sz="1400" dirty="0" err="1">
                <a:latin typeface="Avenir Next Regular"/>
              </a:rPr>
              <a:t>Cuando</a:t>
            </a:r>
            <a:r>
              <a:rPr lang="en-US" sz="1400" dirty="0">
                <a:latin typeface="Avenir Next Regular"/>
              </a:rPr>
              <a:t> </a:t>
            </a:r>
            <a:r>
              <a:rPr lang="en-US" sz="1400" dirty="0" err="1">
                <a:latin typeface="Avenir Next Regular"/>
              </a:rPr>
              <a:t>en</a:t>
            </a:r>
            <a:r>
              <a:rPr lang="en-US" sz="1400" dirty="0">
                <a:latin typeface="Avenir Next Regular"/>
              </a:rPr>
              <a:t> una </a:t>
            </a:r>
            <a:r>
              <a:rPr lang="en-US" sz="1400" dirty="0" err="1">
                <a:latin typeface="Avenir Next Regular"/>
              </a:rPr>
              <a:t>organización</a:t>
            </a:r>
            <a:r>
              <a:rPr lang="en-US" sz="1400" dirty="0">
                <a:latin typeface="Avenir Next Regular"/>
              </a:rPr>
              <a:t>, </a:t>
            </a:r>
            <a:r>
              <a:rPr lang="en-US" sz="1400" dirty="0" err="1">
                <a:latin typeface="Avenir Next Regular"/>
              </a:rPr>
              <a:t>existen</a:t>
            </a:r>
            <a:r>
              <a:rPr lang="en-US" sz="1400" dirty="0">
                <a:latin typeface="Avenir Next Regular"/>
              </a:rPr>
              <a:t> </a:t>
            </a:r>
            <a:r>
              <a:rPr lang="en-US" sz="1400" dirty="0" err="1">
                <a:latin typeface="Avenir Next Regular"/>
              </a:rPr>
              <a:t>muchas</a:t>
            </a:r>
            <a:r>
              <a:rPr lang="en-US" sz="1400" dirty="0">
                <a:latin typeface="Avenir Next Regular"/>
              </a:rPr>
              <a:t> </a:t>
            </a:r>
            <a:r>
              <a:rPr lang="en-US" sz="1400" dirty="0" err="1">
                <a:latin typeface="Avenir Next Regular"/>
              </a:rPr>
              <a:t>planilas</a:t>
            </a:r>
            <a:r>
              <a:rPr lang="en-US" sz="1400" dirty="0">
                <a:latin typeface="Avenir Next Regular"/>
              </a:rPr>
              <a:t> de </a:t>
            </a:r>
            <a:r>
              <a:rPr lang="en-US" sz="1400" dirty="0" err="1">
                <a:latin typeface="Avenir Next Regular"/>
              </a:rPr>
              <a:t>calculos</a:t>
            </a:r>
            <a:r>
              <a:rPr lang="en-US" sz="1400" dirty="0">
                <a:latin typeface="Avenir Next Regular"/>
              </a:rPr>
              <a:t> </a:t>
            </a:r>
            <a:r>
              <a:rPr lang="en-US" sz="1400" dirty="0" err="1">
                <a:latin typeface="Avenir Next Regular"/>
              </a:rPr>
              <a:t>utilizadas</a:t>
            </a:r>
            <a:r>
              <a:rPr lang="en-US" sz="1400" dirty="0">
                <a:latin typeface="Avenir Next Regular"/>
              </a:rPr>
              <a:t> con </a:t>
            </a:r>
            <a:r>
              <a:rPr lang="en-US" sz="1400" dirty="0" err="1">
                <a:latin typeface="Avenir Next Regular"/>
              </a:rPr>
              <a:t>muchos</a:t>
            </a:r>
            <a:r>
              <a:rPr lang="en-US" sz="1400" dirty="0">
                <a:latin typeface="Avenir Next Regular"/>
              </a:rPr>
              <a:t> </a:t>
            </a:r>
            <a:r>
              <a:rPr lang="en-US" sz="1400" dirty="0" err="1">
                <a:latin typeface="Avenir Next Regular"/>
              </a:rPr>
              <a:t>años</a:t>
            </a:r>
            <a:r>
              <a:rPr lang="en-US" sz="1400" dirty="0">
                <a:latin typeface="Avenir Next Regular"/>
              </a:rPr>
              <a:t> de </a:t>
            </a:r>
            <a:r>
              <a:rPr lang="en-US" sz="1400" dirty="0" err="1">
                <a:latin typeface="Avenir Next Regular"/>
              </a:rPr>
              <a:t>utilizacion</a:t>
            </a:r>
            <a:r>
              <a:rPr lang="en-US" sz="1400" dirty="0">
                <a:latin typeface="Avenir Next Regular"/>
              </a:rPr>
              <a:t> y con gran </a:t>
            </a:r>
            <a:r>
              <a:rPr lang="en-US" sz="1400" dirty="0" err="1">
                <a:latin typeface="Avenir Next Regular"/>
              </a:rPr>
              <a:t>cantidad</a:t>
            </a:r>
            <a:r>
              <a:rPr lang="en-US" sz="1400" dirty="0">
                <a:latin typeface="Avenir Next Regular"/>
              </a:rPr>
              <a:t> de </a:t>
            </a:r>
            <a:r>
              <a:rPr lang="en-US" sz="1400" dirty="0" err="1">
                <a:latin typeface="Avenir Next Regular"/>
              </a:rPr>
              <a:t>fórmulas</a:t>
            </a:r>
            <a:r>
              <a:rPr lang="en-US" sz="1400" dirty="0">
                <a:latin typeface="Avenir Next Regular"/>
              </a:rPr>
              <a:t> </a:t>
            </a:r>
            <a:r>
              <a:rPr lang="en-US" sz="1400" dirty="0" err="1">
                <a:latin typeface="Avenir Next Regular"/>
              </a:rPr>
              <a:t>especificas</a:t>
            </a:r>
            <a:r>
              <a:rPr lang="en-US" sz="1400" dirty="0">
                <a:latin typeface="Avenir Next Regular"/>
              </a:rPr>
              <a:t> para el </a:t>
            </a:r>
            <a:r>
              <a:rPr lang="en-US" sz="1400" dirty="0" err="1">
                <a:latin typeface="Avenir Next Regular"/>
              </a:rPr>
              <a:t>proceso</a:t>
            </a:r>
            <a:r>
              <a:rPr lang="en-US" sz="1400" dirty="0">
                <a:latin typeface="Avenir Next Regular"/>
              </a:rPr>
              <a:t> a </a:t>
            </a:r>
            <a:r>
              <a:rPr lang="en-US" sz="1400" dirty="0" err="1">
                <a:latin typeface="Avenir Next Regular"/>
              </a:rPr>
              <a:t>modelar</a:t>
            </a:r>
            <a:r>
              <a:rPr lang="en-US" sz="1400" dirty="0">
                <a:latin typeface="Avenir Next Regular"/>
              </a:rPr>
              <a:t> </a:t>
            </a:r>
            <a:r>
              <a:rPr lang="en-US" sz="1400" dirty="0" err="1">
                <a:latin typeface="Avenir Next Regular"/>
              </a:rPr>
              <a:t>podemos</a:t>
            </a:r>
            <a:r>
              <a:rPr lang="en-US" sz="1400" dirty="0">
                <a:latin typeface="Avenir Next Regular"/>
              </a:rPr>
              <a:t> </a:t>
            </a:r>
            <a:r>
              <a:rPr lang="en-US" sz="1400" dirty="0" err="1">
                <a:latin typeface="Avenir Next Regular"/>
              </a:rPr>
              <a:t>utilizar</a:t>
            </a:r>
            <a:r>
              <a:rPr lang="en-US" sz="1400" dirty="0">
                <a:latin typeface="Avenir Next Regular"/>
              </a:rPr>
              <a:t> la </a:t>
            </a:r>
            <a:r>
              <a:rPr lang="en-US" sz="1400" dirty="0" err="1">
                <a:latin typeface="Avenir Next Regular"/>
              </a:rPr>
              <a:t>actividad</a:t>
            </a:r>
            <a:r>
              <a:rPr lang="en-US" sz="1400" dirty="0">
                <a:latin typeface="Avenir Next Regular"/>
              </a:rPr>
              <a:t> para </a:t>
            </a:r>
            <a:r>
              <a:rPr lang="en-US" sz="1400" dirty="0" err="1">
                <a:latin typeface="Avenir Next Regular"/>
              </a:rPr>
              <a:t>interacturar</a:t>
            </a:r>
            <a:r>
              <a:rPr lang="en-US" sz="1400" dirty="0">
                <a:latin typeface="Avenir Next Regular"/>
              </a:rPr>
              <a:t> con </a:t>
            </a:r>
            <a:r>
              <a:rPr lang="en-US" sz="1400" dirty="0" err="1">
                <a:latin typeface="Avenir Next Regular"/>
              </a:rPr>
              <a:t>dichas</a:t>
            </a:r>
            <a:r>
              <a:rPr lang="en-US" sz="1400" dirty="0">
                <a:latin typeface="Avenir Next Regular"/>
              </a:rPr>
              <a:t> </a:t>
            </a:r>
            <a:r>
              <a:rPr lang="en-US" sz="1400" dirty="0" err="1">
                <a:latin typeface="Avenir Next Regular"/>
              </a:rPr>
              <a:t>planillas</a:t>
            </a:r>
            <a:r>
              <a:rPr lang="en-US" sz="1400" dirty="0">
                <a:latin typeface="Avenir Next Regular"/>
              </a:rPr>
              <a:t> y </a:t>
            </a:r>
            <a:r>
              <a:rPr lang="en-US" sz="1400" dirty="0" err="1">
                <a:latin typeface="Avenir Next Regular"/>
              </a:rPr>
              <a:t>aprovechar</a:t>
            </a:r>
            <a:r>
              <a:rPr lang="en-US" sz="1400" dirty="0">
                <a:latin typeface="Avenir Next Regular"/>
              </a:rPr>
              <a:t> </a:t>
            </a:r>
            <a:r>
              <a:rPr lang="en-US" sz="1400" dirty="0" err="1">
                <a:latin typeface="Avenir Next Regular"/>
              </a:rPr>
              <a:t>este</a:t>
            </a:r>
            <a:r>
              <a:rPr lang="en-US" sz="1400" dirty="0">
                <a:latin typeface="Avenir Next Regular"/>
              </a:rPr>
              <a:t> “Know How” </a:t>
            </a:r>
            <a:r>
              <a:rPr lang="en-US" sz="1400" dirty="0" err="1">
                <a:latin typeface="Avenir Next Regular"/>
              </a:rPr>
              <a:t>existente</a:t>
            </a:r>
            <a:r>
              <a:rPr lang="en-US" sz="1400" dirty="0">
                <a:latin typeface="Avenir Next Regular"/>
              </a:rPr>
              <a:t> y </a:t>
            </a:r>
            <a:r>
              <a:rPr lang="en-US" sz="1400" dirty="0" err="1">
                <a:latin typeface="Avenir Next Regular"/>
              </a:rPr>
              <a:t>probado</a:t>
            </a:r>
            <a:r>
              <a:rPr lang="en-US" sz="1400" dirty="0">
                <a:latin typeface="Avenir Next Regular"/>
              </a:rPr>
              <a:t>.</a:t>
            </a:r>
          </a:p>
          <a:p>
            <a:pPr marL="285750" indent="-285750">
              <a:buClr>
                <a:srgbClr val="F36F2F"/>
              </a:buClr>
              <a:buFont typeface="Wingdings" pitchFamily="2" charset="2"/>
              <a:buChar char="§"/>
            </a:pPr>
            <a:r>
              <a:rPr lang="en-US" sz="1400" dirty="0">
                <a:latin typeface="Avenir Next Regular"/>
              </a:rPr>
              <a:t>Es </a:t>
            </a:r>
            <a:r>
              <a:rPr lang="en-US" sz="1400" dirty="0" err="1">
                <a:latin typeface="Avenir Next Regular"/>
              </a:rPr>
              <a:t>posible</a:t>
            </a:r>
            <a:r>
              <a:rPr lang="en-US" sz="1400" dirty="0">
                <a:latin typeface="Avenir Next Regular"/>
              </a:rPr>
              <a:t> </a:t>
            </a:r>
            <a:r>
              <a:rPr lang="en-US" sz="1400" dirty="0" err="1">
                <a:latin typeface="Avenir Next Regular"/>
              </a:rPr>
              <a:t>escribir</a:t>
            </a:r>
            <a:r>
              <a:rPr lang="en-US" sz="1400" dirty="0">
                <a:latin typeface="Avenir Next Regular"/>
              </a:rPr>
              <a:t> </a:t>
            </a:r>
            <a:r>
              <a:rPr lang="en-US" sz="1400" dirty="0" err="1">
                <a:latin typeface="Avenir Next Regular"/>
              </a:rPr>
              <a:t>en</a:t>
            </a:r>
            <a:r>
              <a:rPr lang="en-US" sz="1400" dirty="0">
                <a:latin typeface="Avenir Next Regular"/>
              </a:rPr>
              <a:t> las </a:t>
            </a:r>
            <a:r>
              <a:rPr lang="en-US" sz="1400" dirty="0" err="1">
                <a:latin typeface="Avenir Next Regular"/>
              </a:rPr>
              <a:t>celdas</a:t>
            </a:r>
            <a:r>
              <a:rPr lang="en-US" sz="1400" dirty="0">
                <a:latin typeface="Avenir Next Regular"/>
              </a:rPr>
              <a:t> </a:t>
            </a:r>
            <a:r>
              <a:rPr lang="en-US" sz="1400" dirty="0" err="1">
                <a:latin typeface="Avenir Next Regular"/>
              </a:rPr>
              <a:t>configuradas</a:t>
            </a:r>
            <a:r>
              <a:rPr lang="en-US" sz="1400" dirty="0">
                <a:latin typeface="Avenir Next Regular"/>
              </a:rPr>
              <a:t> y </a:t>
            </a:r>
            <a:r>
              <a:rPr lang="en-US" sz="1400" dirty="0" err="1">
                <a:latin typeface="Avenir Next Regular"/>
              </a:rPr>
              <a:t>obtener</a:t>
            </a:r>
            <a:r>
              <a:rPr lang="en-US" sz="1400" dirty="0">
                <a:latin typeface="Avenir Next Regular"/>
              </a:rPr>
              <a:t> el valor de una </a:t>
            </a:r>
            <a:r>
              <a:rPr lang="en-US" sz="1400" dirty="0" err="1">
                <a:latin typeface="Avenir Next Regular"/>
              </a:rPr>
              <a:t>celda</a:t>
            </a:r>
            <a:r>
              <a:rPr lang="en-US" sz="1400" dirty="0">
                <a:latin typeface="Avenir Next Regular"/>
              </a:rPr>
              <a:t> </a:t>
            </a:r>
            <a:r>
              <a:rPr lang="en-US" sz="1400" dirty="0" err="1">
                <a:latin typeface="Avenir Next Regular"/>
              </a:rPr>
              <a:t>calculada</a:t>
            </a:r>
            <a:r>
              <a:rPr lang="en-US" sz="1400" dirty="0">
                <a:latin typeface="Avenir Next Regular"/>
              </a:rPr>
              <a:t> </a:t>
            </a:r>
            <a:r>
              <a:rPr lang="en-US" sz="1400" dirty="0" err="1">
                <a:latin typeface="Avenir Next Regular"/>
              </a:rPr>
              <a:t>especificada</a:t>
            </a:r>
            <a:r>
              <a:rPr lang="en-US" sz="1400" dirty="0">
                <a:latin typeface="Avenir Next Regular"/>
              </a:rPr>
              <a:t> </a:t>
            </a:r>
            <a:r>
              <a:rPr lang="en-US" sz="1400" dirty="0" err="1">
                <a:latin typeface="Avenir Next Regular"/>
              </a:rPr>
              <a:t>en</a:t>
            </a:r>
            <a:r>
              <a:rPr lang="en-US" sz="1400" dirty="0">
                <a:latin typeface="Avenir Next Regular"/>
              </a:rPr>
              <a:t> la </a:t>
            </a:r>
            <a:r>
              <a:rPr lang="en-US" sz="1400" dirty="0" err="1">
                <a:latin typeface="Avenir Next Regular"/>
              </a:rPr>
              <a:t>configuración</a:t>
            </a:r>
            <a:r>
              <a:rPr lang="en-US" sz="1400" dirty="0">
                <a:latin typeface="Avenir Next Regular"/>
              </a:rPr>
              <a:t>.</a:t>
            </a:r>
          </a:p>
          <a:p>
            <a:pPr marL="171450" indent="-171450">
              <a:buClr>
                <a:srgbClr val="F36F2F"/>
              </a:buClr>
              <a:buFont typeface="Wingdings" pitchFamily="2" charset="2"/>
              <a:buChar char="§"/>
            </a:pPr>
            <a:endParaRPr lang="en-US" sz="1600" dirty="0">
              <a:latin typeface="Avenir Next Regular"/>
              <a:cs typeface="Avenir Next Regular"/>
            </a:endParaRPr>
          </a:p>
          <a:p>
            <a:endParaRPr lang="en-US" sz="1600" dirty="0">
              <a:latin typeface="Avenir Next Regular"/>
              <a:cs typeface="Avenir Next Regular"/>
            </a:endParaRPr>
          </a:p>
        </p:txBody>
      </p:sp>
      <p:pic>
        <p:nvPicPr>
          <p:cNvPr id="2" name="Imagen 1">
            <a:extLst>
              <a:ext uri="{FF2B5EF4-FFF2-40B4-BE49-F238E27FC236}">
                <a16:creationId xmlns:a16="http://schemas.microsoft.com/office/drawing/2014/main" id="{D0A148BB-46F4-CD4F-89E6-7972A7AE4708}"/>
              </a:ext>
            </a:extLst>
          </p:cNvPr>
          <p:cNvPicPr>
            <a:picLocks noChangeAspect="1"/>
          </p:cNvPicPr>
          <p:nvPr/>
        </p:nvPicPr>
        <p:blipFill>
          <a:blip r:embed="rId3"/>
          <a:stretch>
            <a:fillRect/>
          </a:stretch>
        </p:blipFill>
        <p:spPr>
          <a:xfrm>
            <a:off x="5552931" y="1718802"/>
            <a:ext cx="3318015" cy="2724150"/>
          </a:xfrm>
          <a:prstGeom prst="rect">
            <a:avLst/>
          </a:prstGeom>
        </p:spPr>
      </p:pic>
      <p:sp>
        <p:nvSpPr>
          <p:cNvPr id="13" name="Text Placeholder 59">
            <a:extLst>
              <a:ext uri="{FF2B5EF4-FFF2-40B4-BE49-F238E27FC236}">
                <a16:creationId xmlns:a16="http://schemas.microsoft.com/office/drawing/2014/main" id="{0179970D-5C72-8C48-81E9-84D87F599327}"/>
              </a:ext>
            </a:extLst>
          </p:cNvPr>
          <p:cNvSpPr txBox="1">
            <a:spLocks/>
          </p:cNvSpPr>
          <p:nvPr/>
        </p:nvSpPr>
        <p:spPr>
          <a:xfrm>
            <a:off x="613421" y="1657350"/>
            <a:ext cx="4284854" cy="276254"/>
          </a:xfrm>
          <a:prstGeom prst="rect">
            <a:avLst/>
          </a:prstGeom>
        </p:spPr>
        <p:txBody>
          <a:bodyPr vert="horz" lIns="68567" tIns="34289" rIns="68567" bIns="34289" rtlCol="0">
            <a:normAutofit fontScale="92500" lnSpcReduction="20000"/>
          </a:bodyPr>
          <a:lstStyle>
            <a:lvl1pPr marL="0" indent="0" algn="l" defTabSz="685647" rtl="0" eaLnBrk="1" latinLnBrk="0" hangingPunct="1">
              <a:lnSpc>
                <a:spcPct val="120000"/>
              </a:lnSpc>
              <a:spcBef>
                <a:spcPts val="750"/>
              </a:spcBef>
              <a:buFont typeface="Arial" panose="020B0604020202020204" pitchFamily="34" charset="0"/>
              <a:buNone/>
              <a:defRPr sz="1100" kern="1200">
                <a:solidFill>
                  <a:srgbClr val="F27622"/>
                </a:solidFill>
                <a:latin typeface="Raleway" panose="020B0003030101060003" pitchFamily="34" charset="0"/>
                <a:ea typeface="Roboto" panose="02000000000000000000" pitchFamily="2" charset="0"/>
                <a:cs typeface="+mn-cs"/>
              </a:defRPr>
            </a:lvl1pPr>
            <a:lvl2pPr marL="34282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2pPr>
            <a:lvl3pPr marL="685647"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3pPr>
            <a:lvl4pPr marL="1028471"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4pPr>
            <a:lvl5pPr marL="1371294" indent="0" algn="l" defTabSz="685647" rtl="0" eaLnBrk="1" latinLnBrk="0" hangingPunct="1">
              <a:lnSpc>
                <a:spcPct val="120000"/>
              </a:lnSpc>
              <a:spcBef>
                <a:spcPts val="375"/>
              </a:spcBef>
              <a:buFont typeface="Arial" panose="020B0604020202020204" pitchFamily="34" charset="0"/>
              <a:buNone/>
              <a:defRPr sz="900" kern="1200">
                <a:solidFill>
                  <a:schemeClr val="tx2">
                    <a:lumMod val="75000"/>
                  </a:schemeClr>
                </a:solidFill>
                <a:latin typeface="Segoe UI Light" panose="020B0502040204020203" pitchFamily="34" charset="0"/>
                <a:ea typeface="Roboto" panose="02000000000000000000" pitchFamily="2" charset="0"/>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sz="1400">
                <a:latin typeface="Avenir Next Regular"/>
                <a:cs typeface="Avenir Next Regular"/>
              </a:rPr>
              <a:t>Cuándo se utiliza?</a:t>
            </a:r>
            <a:endParaRPr lang="en-US" sz="1400" dirty="0">
              <a:latin typeface="Avenir Next Regular"/>
              <a:cs typeface="Avenir Next Regular"/>
            </a:endParaRPr>
          </a:p>
        </p:txBody>
      </p:sp>
      <p:pic>
        <p:nvPicPr>
          <p:cNvPr id="6" name="Imagen 5">
            <a:extLst>
              <a:ext uri="{FF2B5EF4-FFF2-40B4-BE49-F238E27FC236}">
                <a16:creationId xmlns:a16="http://schemas.microsoft.com/office/drawing/2014/main" id="{40FD8721-AB03-334C-902D-B584D3D48E8D}"/>
              </a:ext>
            </a:extLst>
          </p:cNvPr>
          <p:cNvPicPr>
            <a:picLocks noChangeAspect="1"/>
          </p:cNvPicPr>
          <p:nvPr/>
        </p:nvPicPr>
        <p:blipFill>
          <a:blip r:embed="rId4"/>
          <a:stretch>
            <a:fillRect/>
          </a:stretch>
        </p:blipFill>
        <p:spPr>
          <a:xfrm>
            <a:off x="4272080" y="1289087"/>
            <a:ext cx="1157398" cy="368263"/>
          </a:xfrm>
          <a:prstGeom prst="rect">
            <a:avLst/>
          </a:prstGeom>
        </p:spPr>
      </p:pic>
    </p:spTree>
    <p:extLst>
      <p:ext uri="{BB962C8B-B14F-4D97-AF65-F5344CB8AC3E}">
        <p14:creationId xmlns:p14="http://schemas.microsoft.com/office/powerpoint/2010/main" val="736092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838209" y="209550"/>
            <a:ext cx="7427119" cy="459424"/>
          </a:xfrm>
        </p:spPr>
        <p:txBody>
          <a:bodyPr/>
          <a:lstStyle/>
          <a:p>
            <a:r>
              <a:rPr lang="en-US" dirty="0" err="1">
                <a:latin typeface="Avenir Next Regular"/>
                <a:cs typeface="Avenir Next Regular"/>
              </a:rPr>
              <a:t>Actividades</a:t>
            </a:r>
            <a:r>
              <a:rPr lang="en-US" dirty="0">
                <a:latin typeface="Avenir Next Regular"/>
                <a:cs typeface="Avenir Next Regular"/>
              </a:rPr>
              <a:t> </a:t>
            </a:r>
            <a:r>
              <a:rPr lang="en-US" dirty="0" err="1">
                <a:latin typeface="Avenir Next Regular"/>
                <a:cs typeface="Avenir Next Regular"/>
              </a:rPr>
              <a:t>Generales</a:t>
            </a:r>
            <a:r>
              <a:rPr lang="en-US" dirty="0">
                <a:latin typeface="Avenir Next Regular"/>
                <a:cs typeface="Avenir Next Regular"/>
              </a:rPr>
              <a:t>: JSON</a:t>
            </a:r>
          </a:p>
        </p:txBody>
      </p:sp>
      <p:sp>
        <p:nvSpPr>
          <p:cNvPr id="4" name="Text Placeholder 3"/>
          <p:cNvSpPr>
            <a:spLocks noGrp="1"/>
          </p:cNvSpPr>
          <p:nvPr>
            <p:ph type="body" sz="quarter" idx="17"/>
          </p:nvPr>
        </p:nvSpPr>
        <p:spPr>
          <a:xfrm>
            <a:off x="685800" y="742950"/>
            <a:ext cx="8000999" cy="459424"/>
          </a:xfrm>
        </p:spPr>
        <p:txBody>
          <a:bodyPr>
            <a:noAutofit/>
          </a:bodyPr>
          <a:lstStyle/>
          <a:p>
            <a:r>
              <a:rPr lang="en-US" sz="1100" dirty="0" err="1">
                <a:solidFill>
                  <a:schemeClr val="tx1">
                    <a:lumMod val="50000"/>
                    <a:lumOff val="50000"/>
                  </a:schemeClr>
                </a:solidFill>
                <a:latin typeface="Avenir Next Regular"/>
                <a:cs typeface="Avenir Next Regular"/>
              </a:rPr>
              <a:t>Permite</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convertir</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mensajes</a:t>
            </a:r>
            <a:r>
              <a:rPr lang="en-US" sz="1100" dirty="0">
                <a:solidFill>
                  <a:schemeClr val="tx1">
                    <a:lumMod val="50000"/>
                    <a:lumOff val="50000"/>
                  </a:schemeClr>
                </a:solidFill>
                <a:latin typeface="Avenir Next Regular"/>
                <a:cs typeface="Avenir Next Regular"/>
              </a:rPr>
              <a:t> con </a:t>
            </a:r>
            <a:r>
              <a:rPr lang="en-US" sz="1100" dirty="0" err="1">
                <a:solidFill>
                  <a:schemeClr val="tx1">
                    <a:lumMod val="50000"/>
                    <a:lumOff val="50000"/>
                  </a:schemeClr>
                </a:solidFill>
                <a:latin typeface="Avenir Next Regular"/>
                <a:cs typeface="Avenir Next Regular"/>
              </a:rPr>
              <a:t>formato</a:t>
            </a:r>
            <a:r>
              <a:rPr lang="en-US" sz="1100" dirty="0">
                <a:solidFill>
                  <a:schemeClr val="tx1">
                    <a:lumMod val="50000"/>
                    <a:lumOff val="50000"/>
                  </a:schemeClr>
                </a:solidFill>
                <a:latin typeface="Avenir Next Regular"/>
                <a:cs typeface="Avenir Next Regular"/>
              </a:rPr>
              <a:t> JSON(JavaScript Object Notation) al </a:t>
            </a:r>
            <a:r>
              <a:rPr lang="en-US" sz="1100" dirty="0" err="1">
                <a:solidFill>
                  <a:schemeClr val="tx1">
                    <a:lumMod val="50000"/>
                    <a:lumOff val="50000"/>
                  </a:schemeClr>
                </a:solidFill>
                <a:latin typeface="Avenir Next Regular"/>
                <a:cs typeface="Avenir Next Regular"/>
              </a:rPr>
              <a:t>formato</a:t>
            </a:r>
            <a:r>
              <a:rPr lang="en-US" sz="1100" dirty="0">
                <a:solidFill>
                  <a:schemeClr val="tx1">
                    <a:lumMod val="50000"/>
                    <a:lumOff val="50000"/>
                  </a:schemeClr>
                </a:solidFill>
                <a:latin typeface="Avenir Next Regular"/>
                <a:cs typeface="Avenir Next Regular"/>
              </a:rPr>
              <a:t> XML </a:t>
            </a:r>
            <a:r>
              <a:rPr lang="en-US" sz="1100" dirty="0" err="1">
                <a:solidFill>
                  <a:schemeClr val="tx1">
                    <a:lumMod val="50000"/>
                    <a:lumOff val="50000"/>
                  </a:schemeClr>
                </a:solidFill>
                <a:latin typeface="Avenir Next Regular"/>
                <a:cs typeface="Avenir Next Regular"/>
              </a:rPr>
              <a:t>como</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asi</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tambien</a:t>
            </a:r>
            <a:r>
              <a:rPr lang="en-US" sz="1100" dirty="0">
                <a:solidFill>
                  <a:schemeClr val="tx1">
                    <a:lumMod val="50000"/>
                    <a:lumOff val="50000"/>
                  </a:schemeClr>
                </a:solidFill>
                <a:latin typeface="Avenir Next Regular"/>
                <a:cs typeface="Avenir Next Regular"/>
              </a:rPr>
              <a:t> la </a:t>
            </a:r>
            <a:r>
              <a:rPr lang="en-US" sz="1100" dirty="0" err="1">
                <a:solidFill>
                  <a:schemeClr val="tx1">
                    <a:lumMod val="50000"/>
                    <a:lumOff val="50000"/>
                  </a:schemeClr>
                </a:solidFill>
                <a:latin typeface="Avenir Next Regular"/>
                <a:cs typeface="Avenir Next Regular"/>
              </a:rPr>
              <a:t>operación</a:t>
            </a:r>
            <a:r>
              <a:rPr lang="en-US" sz="1100" dirty="0">
                <a:solidFill>
                  <a:schemeClr val="tx1">
                    <a:lumMod val="50000"/>
                    <a:lumOff val="50000"/>
                  </a:schemeClr>
                </a:solidFill>
                <a:latin typeface="Avenir Next Regular"/>
                <a:cs typeface="Avenir Next Regular"/>
              </a:rPr>
              <a:t> </a:t>
            </a:r>
            <a:r>
              <a:rPr lang="en-US" sz="1100" dirty="0" err="1">
                <a:solidFill>
                  <a:schemeClr val="tx1">
                    <a:lumMod val="50000"/>
                    <a:lumOff val="50000"/>
                  </a:schemeClr>
                </a:solidFill>
                <a:latin typeface="Avenir Next Regular"/>
                <a:cs typeface="Avenir Next Regular"/>
              </a:rPr>
              <a:t>inversa</a:t>
            </a:r>
            <a:r>
              <a:rPr lang="en-US" sz="1100" dirty="0">
                <a:solidFill>
                  <a:schemeClr val="tx1">
                    <a:lumMod val="50000"/>
                    <a:lumOff val="50000"/>
                  </a:schemeClr>
                </a:solidFill>
                <a:latin typeface="Avenir Next Regular"/>
                <a:cs typeface="Avenir Next Regular"/>
              </a:rPr>
              <a:t>.</a:t>
            </a:r>
            <a:endParaRPr lang="en-US" sz="1100" dirty="0">
              <a:solidFill>
                <a:schemeClr val="tx1">
                  <a:lumMod val="50000"/>
                  <a:lumOff val="50000"/>
                </a:schemeClr>
              </a:solidFill>
              <a:highlight>
                <a:srgbClr val="FFFF00"/>
              </a:highlight>
              <a:latin typeface="Avenir Next Regular"/>
              <a:cs typeface="Avenir Next Regular"/>
            </a:endParaRPr>
          </a:p>
        </p:txBody>
      </p:sp>
      <p:sp>
        <p:nvSpPr>
          <p:cNvPr id="59" name="Text Placeholder 58"/>
          <p:cNvSpPr>
            <a:spLocks noGrp="1"/>
          </p:cNvSpPr>
          <p:nvPr>
            <p:ph type="body" sz="quarter" idx="18"/>
          </p:nvPr>
        </p:nvSpPr>
        <p:spPr>
          <a:xfrm>
            <a:off x="609599" y="1907294"/>
            <a:ext cx="4973422" cy="2572706"/>
          </a:xfrm>
        </p:spPr>
        <p:txBody>
          <a:bodyPr>
            <a:normAutofit/>
          </a:bodyPr>
          <a:lstStyle/>
          <a:p>
            <a:pPr marL="171450" indent="-171450">
              <a:buClr>
                <a:srgbClr val="EB6C2E"/>
              </a:buClr>
              <a:buFont typeface="Wingdings" pitchFamily="2" charset="2"/>
              <a:buChar char="§"/>
            </a:pPr>
            <a:r>
              <a:rPr lang="en-US" sz="1100" dirty="0" err="1">
                <a:latin typeface="Avenir Next Regular"/>
                <a:cs typeface="Avenir Next Regular"/>
              </a:rPr>
              <a:t>Cuando</a:t>
            </a:r>
            <a:r>
              <a:rPr lang="en-US" sz="1100" dirty="0">
                <a:latin typeface="Avenir Next Regular"/>
                <a:cs typeface="Avenir Next Regular"/>
              </a:rPr>
              <a:t> el </a:t>
            </a:r>
            <a:r>
              <a:rPr lang="en-US" sz="1100" dirty="0" err="1">
                <a:latin typeface="Avenir Next Regular"/>
                <a:cs typeface="Avenir Next Regular"/>
              </a:rPr>
              <a:t>proceso</a:t>
            </a:r>
            <a:r>
              <a:rPr lang="en-US" sz="1100" dirty="0">
                <a:latin typeface="Avenir Next Regular"/>
                <a:cs typeface="Avenir Next Regular"/>
              </a:rPr>
              <a:t> </a:t>
            </a:r>
            <a:r>
              <a:rPr lang="en-US" sz="1100" dirty="0" err="1">
                <a:latin typeface="Avenir Next Regular"/>
                <a:cs typeface="Avenir Next Regular"/>
              </a:rPr>
              <a:t>requiere</a:t>
            </a:r>
            <a:r>
              <a:rPr lang="en-US" sz="1100" dirty="0">
                <a:latin typeface="Avenir Next Regular"/>
                <a:cs typeface="Avenir Next Regular"/>
              </a:rPr>
              <a:t> </a:t>
            </a:r>
            <a:r>
              <a:rPr lang="en-US" sz="1100" dirty="0" err="1">
                <a:latin typeface="Avenir Next Regular"/>
                <a:cs typeface="Avenir Next Regular"/>
              </a:rPr>
              <a:t>integrarse</a:t>
            </a:r>
            <a:r>
              <a:rPr lang="en-US" sz="1100" dirty="0">
                <a:latin typeface="Avenir Next Regular"/>
                <a:cs typeface="Avenir Next Regular"/>
              </a:rPr>
              <a:t> con </a:t>
            </a:r>
            <a:r>
              <a:rPr lang="en-US" sz="1100" dirty="0" err="1">
                <a:latin typeface="Avenir Next Regular"/>
                <a:cs typeface="Avenir Next Regular"/>
              </a:rPr>
              <a:t>aplicaciones</a:t>
            </a:r>
            <a:r>
              <a:rPr lang="en-US" sz="1100" dirty="0">
                <a:latin typeface="Avenir Next Regular"/>
                <a:cs typeface="Avenir Next Regular"/>
              </a:rPr>
              <a:t> que </a:t>
            </a:r>
            <a:r>
              <a:rPr lang="en-US" sz="1100" dirty="0" err="1">
                <a:latin typeface="Avenir Next Regular"/>
                <a:cs typeface="Avenir Next Regular"/>
              </a:rPr>
              <a:t>envían</a:t>
            </a:r>
            <a:r>
              <a:rPr lang="en-US" sz="1100" dirty="0">
                <a:latin typeface="Avenir Next Regular"/>
                <a:cs typeface="Avenir Next Regular"/>
              </a:rPr>
              <a:t> o </a:t>
            </a:r>
            <a:r>
              <a:rPr lang="en-US" sz="1100" dirty="0" err="1">
                <a:latin typeface="Avenir Next Regular"/>
                <a:cs typeface="Avenir Next Regular"/>
              </a:rPr>
              <a:t>reciben</a:t>
            </a:r>
            <a:r>
              <a:rPr lang="en-US" sz="1100" dirty="0">
                <a:latin typeface="Avenir Next Regular"/>
                <a:cs typeface="Avenir Next Regular"/>
              </a:rPr>
              <a:t> </a:t>
            </a:r>
            <a:r>
              <a:rPr lang="en-US" sz="1100" dirty="0" err="1">
                <a:latin typeface="Avenir Next Regular"/>
                <a:cs typeface="Avenir Next Regular"/>
              </a:rPr>
              <a:t>información</a:t>
            </a:r>
            <a:r>
              <a:rPr lang="en-US" sz="1100" dirty="0">
                <a:latin typeface="Avenir Next Regular"/>
                <a:cs typeface="Avenir Next Regular"/>
              </a:rPr>
              <a:t> </a:t>
            </a:r>
            <a:r>
              <a:rPr lang="en-US" sz="1100" dirty="0" err="1">
                <a:latin typeface="Avenir Next Regular"/>
                <a:cs typeface="Avenir Next Regular"/>
              </a:rPr>
              <a:t>en</a:t>
            </a:r>
            <a:r>
              <a:rPr lang="en-US" sz="1100" dirty="0">
                <a:latin typeface="Avenir Next Regular"/>
                <a:cs typeface="Avenir Next Regular"/>
              </a:rPr>
              <a:t> </a:t>
            </a:r>
            <a:r>
              <a:rPr lang="en-US" sz="1100" dirty="0" err="1">
                <a:latin typeface="Avenir Next Regular"/>
                <a:cs typeface="Avenir Next Regular"/>
              </a:rPr>
              <a:t>formato</a:t>
            </a:r>
            <a:r>
              <a:rPr lang="en-US" sz="1100" dirty="0">
                <a:latin typeface="Avenir Next Regular"/>
                <a:cs typeface="Avenir Next Regular"/>
              </a:rPr>
              <a:t> JSON.</a:t>
            </a:r>
          </a:p>
          <a:p>
            <a:pPr marL="171450" indent="-171450">
              <a:buClr>
                <a:srgbClr val="EB6C2E"/>
              </a:buClr>
              <a:buFont typeface="Wingdings" pitchFamily="2" charset="2"/>
              <a:buChar char="§"/>
            </a:pPr>
            <a:r>
              <a:rPr lang="en-US" sz="1100" dirty="0">
                <a:latin typeface="Avenir Next Regular"/>
                <a:cs typeface="Avenir Next Regular"/>
              </a:rPr>
              <a:t>Es </a:t>
            </a:r>
            <a:r>
              <a:rPr lang="en-US" sz="1100" dirty="0" err="1">
                <a:latin typeface="Avenir Next Regular"/>
                <a:cs typeface="Avenir Next Regular"/>
              </a:rPr>
              <a:t>posible</a:t>
            </a:r>
            <a:r>
              <a:rPr lang="en-US" sz="1100" dirty="0">
                <a:latin typeface="Avenir Next Regular"/>
                <a:cs typeface="Avenir Next Regular"/>
              </a:rPr>
              <a:t> a </a:t>
            </a:r>
            <a:r>
              <a:rPr lang="en-US" sz="1100" dirty="0" err="1">
                <a:latin typeface="Avenir Next Regular"/>
                <a:cs typeface="Avenir Next Regular"/>
              </a:rPr>
              <a:t>partir</a:t>
            </a:r>
            <a:r>
              <a:rPr lang="en-US" sz="1100" dirty="0">
                <a:latin typeface="Avenir Next Regular"/>
                <a:cs typeface="Avenir Next Regular"/>
              </a:rPr>
              <a:t> de un XML </a:t>
            </a:r>
            <a:r>
              <a:rPr lang="en-US" sz="1100" dirty="0" err="1">
                <a:latin typeface="Avenir Next Regular"/>
                <a:cs typeface="Avenir Next Regular"/>
              </a:rPr>
              <a:t>confeccionar</a:t>
            </a:r>
            <a:r>
              <a:rPr lang="en-US" sz="1100" dirty="0">
                <a:latin typeface="Avenir Next Regular"/>
                <a:cs typeface="Avenir Next Regular"/>
              </a:rPr>
              <a:t> un JSON.</a:t>
            </a:r>
          </a:p>
          <a:p>
            <a:pPr marL="171450" indent="-171450">
              <a:buClr>
                <a:srgbClr val="EB6C2E"/>
              </a:buClr>
              <a:buFont typeface="Wingdings" pitchFamily="2" charset="2"/>
              <a:buChar char="§"/>
            </a:pPr>
            <a:r>
              <a:rPr lang="en-US" sz="1100" dirty="0">
                <a:latin typeface="Avenir Next Regular"/>
                <a:cs typeface="Avenir Next Regular"/>
              </a:rPr>
              <a:t>Y a </a:t>
            </a:r>
            <a:r>
              <a:rPr lang="en-US" sz="1100" dirty="0" err="1">
                <a:latin typeface="Avenir Next Regular"/>
                <a:cs typeface="Avenir Next Regular"/>
              </a:rPr>
              <a:t>partir</a:t>
            </a:r>
            <a:r>
              <a:rPr lang="en-US" sz="1100" dirty="0">
                <a:latin typeface="Avenir Next Regular"/>
                <a:cs typeface="Avenir Next Regular"/>
              </a:rPr>
              <a:t> de un JSON </a:t>
            </a:r>
            <a:r>
              <a:rPr lang="en-US" sz="1100" dirty="0" err="1">
                <a:latin typeface="Avenir Next Regular"/>
                <a:cs typeface="Avenir Next Regular"/>
              </a:rPr>
              <a:t>crear</a:t>
            </a:r>
            <a:r>
              <a:rPr lang="en-US" sz="1100" dirty="0">
                <a:latin typeface="Avenir Next Regular"/>
                <a:cs typeface="Avenir Next Regular"/>
              </a:rPr>
              <a:t> un XML </a:t>
            </a:r>
            <a:r>
              <a:rPr lang="en-US" sz="1100" dirty="0" err="1">
                <a:latin typeface="Avenir Next Regular"/>
                <a:cs typeface="Avenir Next Regular"/>
              </a:rPr>
              <a:t>entendible</a:t>
            </a:r>
            <a:r>
              <a:rPr lang="en-US" sz="1100" dirty="0">
                <a:latin typeface="Avenir Next Regular"/>
                <a:cs typeface="Avenir Next Regular"/>
              </a:rPr>
              <a:t> por BIZUIT para </a:t>
            </a:r>
            <a:r>
              <a:rPr lang="en-US" sz="1100" dirty="0" err="1">
                <a:latin typeface="Avenir Next Regular"/>
                <a:cs typeface="Avenir Next Regular"/>
              </a:rPr>
              <a:t>realizar</a:t>
            </a:r>
            <a:r>
              <a:rPr lang="en-US" sz="1100" dirty="0">
                <a:latin typeface="Avenir Next Regular"/>
                <a:cs typeface="Avenir Next Regular"/>
              </a:rPr>
              <a:t> </a:t>
            </a:r>
            <a:r>
              <a:rPr lang="en-US" sz="1100" dirty="0" err="1">
                <a:latin typeface="Avenir Next Regular"/>
                <a:cs typeface="Avenir Next Regular"/>
              </a:rPr>
              <a:t>mapeos</a:t>
            </a:r>
            <a:r>
              <a:rPr lang="en-US" sz="1100" dirty="0">
                <a:latin typeface="Avenir Next Regular"/>
                <a:cs typeface="Avenir Next Regular"/>
              </a:rPr>
              <a:t> y </a:t>
            </a:r>
            <a:r>
              <a:rPr lang="en-US" sz="1100" dirty="0" err="1">
                <a:latin typeface="Avenir Next Regular"/>
                <a:cs typeface="Avenir Next Regular"/>
              </a:rPr>
              <a:t>transformaciones</a:t>
            </a:r>
            <a:r>
              <a:rPr lang="en-US" sz="1100" dirty="0">
                <a:latin typeface="Avenir Next Regular"/>
                <a:cs typeface="Avenir Next Regular"/>
              </a:rPr>
              <a:t>.</a:t>
            </a:r>
          </a:p>
          <a:p>
            <a:endParaRPr lang="en-US" sz="1100" dirty="0">
              <a:latin typeface="Avenir Next Regular"/>
              <a:cs typeface="Avenir Next Regular"/>
            </a:endParaRPr>
          </a:p>
          <a:p>
            <a:endParaRPr lang="en-US" sz="1100" dirty="0">
              <a:latin typeface="Avenir Next Regular"/>
              <a:cs typeface="Avenir Next Regular"/>
            </a:endParaRPr>
          </a:p>
        </p:txBody>
      </p:sp>
      <p:sp>
        <p:nvSpPr>
          <p:cNvPr id="60" name="Text Placeholder 59"/>
          <p:cNvSpPr>
            <a:spLocks noGrp="1"/>
          </p:cNvSpPr>
          <p:nvPr>
            <p:ph type="body" sz="quarter" idx="19"/>
          </p:nvPr>
        </p:nvSpPr>
        <p:spPr>
          <a:xfrm>
            <a:off x="609600" y="1657739"/>
            <a:ext cx="4284854" cy="276254"/>
          </a:xfrm>
        </p:spPr>
        <p:txBody>
          <a:bodyPr>
            <a:normAutofit fontScale="92500" lnSpcReduction="20000"/>
          </a:bodyPr>
          <a:lstStyle/>
          <a:p>
            <a:r>
              <a:rPr lang="en-US" sz="1400" dirty="0" err="1">
                <a:latin typeface="Avenir Next Regular"/>
                <a:cs typeface="Avenir Next Regular"/>
              </a:rPr>
              <a:t>Cuándo</a:t>
            </a:r>
            <a:r>
              <a:rPr lang="en-US" sz="1400" dirty="0">
                <a:latin typeface="Avenir Next Regular"/>
                <a:cs typeface="Avenir Next Regular"/>
              </a:rPr>
              <a:t> se </a:t>
            </a:r>
            <a:r>
              <a:rPr lang="en-US" sz="1400" dirty="0" err="1">
                <a:latin typeface="Avenir Next Regular"/>
                <a:cs typeface="Avenir Next Regular"/>
              </a:rPr>
              <a:t>utiliza</a:t>
            </a:r>
            <a:r>
              <a:rPr lang="en-US" sz="1400" dirty="0">
                <a:latin typeface="Avenir Next Regular"/>
                <a:cs typeface="Avenir Next Regular"/>
              </a:rPr>
              <a:t>?</a:t>
            </a:r>
          </a:p>
        </p:txBody>
      </p:sp>
      <p:sp>
        <p:nvSpPr>
          <p:cNvPr id="47" name="Rectangle 46"/>
          <p:cNvSpPr/>
          <p:nvPr/>
        </p:nvSpPr>
        <p:spPr>
          <a:xfrm>
            <a:off x="5629634" y="2588517"/>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8" name="Rectangle 47"/>
          <p:cNvSpPr/>
          <p:nvPr/>
        </p:nvSpPr>
        <p:spPr>
          <a:xfrm>
            <a:off x="5492803" y="3049224"/>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49" name="Rectangle 48"/>
          <p:cNvSpPr/>
          <p:nvPr/>
        </p:nvSpPr>
        <p:spPr>
          <a:xfrm>
            <a:off x="5350721" y="3611721"/>
            <a:ext cx="348186" cy="288539"/>
          </a:xfrm>
          <a:prstGeom prst="rect">
            <a:avLst/>
          </a:prstGeom>
        </p:spPr>
        <p:txBody>
          <a:bodyPr wrap="none" lIns="68565" tIns="34289" rIns="68565" bIns="34289">
            <a:spAutoFit/>
            <a:scene3d>
              <a:camera prst="perspectiveContrastingLeftFacing"/>
              <a:lightRig rig="threePt" dir="t"/>
            </a:scene3d>
          </a:bodyPr>
          <a:lstStyle/>
          <a:p>
            <a:pPr defTabSz="685630"/>
            <a:r>
              <a:rPr lang="en-US" sz="1400" b="1" dirty="0">
                <a:solidFill>
                  <a:prstClr val="white"/>
                </a:solidFill>
                <a:latin typeface="Avenir Next Regular"/>
                <a:cs typeface="Avenir Next Regular"/>
              </a:rPr>
              <a:t></a:t>
            </a:r>
          </a:p>
        </p:txBody>
      </p:sp>
      <p:sp>
        <p:nvSpPr>
          <p:cNvPr id="50" name="Rectangle 49"/>
          <p:cNvSpPr/>
          <p:nvPr/>
        </p:nvSpPr>
        <p:spPr>
          <a:xfrm>
            <a:off x="5135505" y="4267079"/>
            <a:ext cx="447516" cy="392415"/>
          </a:xfrm>
          <a:prstGeom prst="rect">
            <a:avLst/>
          </a:prstGeom>
        </p:spPr>
        <p:txBody>
          <a:bodyPr wrap="none" lIns="68565" tIns="34289" rIns="68565" bIns="34289">
            <a:spAutoFit/>
            <a:scene3d>
              <a:camera prst="perspectiveContrastingLeftFacing"/>
              <a:lightRig rig="threePt" dir="t"/>
            </a:scene3d>
          </a:bodyPr>
          <a:lstStyle/>
          <a:p>
            <a:pPr defTabSz="685630"/>
            <a:r>
              <a:rPr lang="en-US" sz="2100" b="1" dirty="0">
                <a:solidFill>
                  <a:prstClr val="white"/>
                </a:solidFill>
                <a:latin typeface="Avenir Next Regular"/>
                <a:cs typeface="Avenir Next Regular"/>
              </a:rPr>
              <a:t></a:t>
            </a:r>
          </a:p>
        </p:txBody>
      </p:sp>
      <p:sp>
        <p:nvSpPr>
          <p:cNvPr id="24" name="Slide Number Placeholder 1"/>
          <p:cNvSpPr>
            <a:spLocks noGrp="1"/>
          </p:cNvSpPr>
          <p:nvPr>
            <p:ph type="sldNum" sz="quarter" idx="12"/>
          </p:nvPr>
        </p:nvSpPr>
        <p:spPr>
          <a:xfrm>
            <a:off x="8831302" y="0"/>
            <a:ext cx="286829" cy="273844"/>
          </a:xfrm>
        </p:spPr>
        <p:txBody>
          <a:bodyPr/>
          <a:lstStyle/>
          <a:p>
            <a:fld id="{9175DBFC-BB6B-41EE-B17E-29A82E42D4CC}" type="slidenum">
              <a:rPr lang="en-US" smtClean="0">
                <a:latin typeface="Avenir Next Regular"/>
                <a:cs typeface="Avenir Next Regular"/>
              </a:rPr>
              <a:pPr/>
              <a:t>9</a:t>
            </a:fld>
            <a:endParaRPr lang="en-US" dirty="0">
              <a:latin typeface="Avenir Next Regular"/>
              <a:cs typeface="Avenir Next Regular"/>
            </a:endParaRPr>
          </a:p>
        </p:txBody>
      </p:sp>
      <p:sp>
        <p:nvSpPr>
          <p:cNvPr id="5" name="Marcador de pie de página 4"/>
          <p:cNvSpPr>
            <a:spLocks noGrp="1"/>
          </p:cNvSpPr>
          <p:nvPr>
            <p:ph type="ftr" sz="quarter" idx="11"/>
          </p:nvPr>
        </p:nvSpPr>
        <p:spPr/>
        <p:txBody>
          <a:bodyPr vert="horz" lIns="68567" tIns="34289" rIns="68567" bIns="34289" rtlCol="0" anchor="ctr"/>
          <a:lstStyle/>
          <a:p>
            <a:r>
              <a:rPr lang="en-US" dirty="0">
                <a:solidFill>
                  <a:prstClr val="black">
                    <a:tint val="75000"/>
                  </a:prstClr>
                </a:solidFill>
                <a:latin typeface="Avenir Next Regular"/>
                <a:cs typeface="Avenir Next Regular"/>
              </a:rPr>
              <a:t>BIZUIT Agile Business Suite – TYCON S.A. © 2005 </a:t>
            </a:r>
          </a:p>
        </p:txBody>
      </p:sp>
      <p:pic>
        <p:nvPicPr>
          <p:cNvPr id="7" name="Imagen 6">
            <a:extLst>
              <a:ext uri="{FF2B5EF4-FFF2-40B4-BE49-F238E27FC236}">
                <a16:creationId xmlns:a16="http://schemas.microsoft.com/office/drawing/2014/main" id="{58B1F604-8FD3-AB47-A65B-39BC53A6FE8F}"/>
              </a:ext>
            </a:extLst>
          </p:cNvPr>
          <p:cNvPicPr>
            <a:picLocks noChangeAspect="1"/>
          </p:cNvPicPr>
          <p:nvPr/>
        </p:nvPicPr>
        <p:blipFill>
          <a:blip r:embed="rId2"/>
          <a:stretch>
            <a:fillRect/>
          </a:stretch>
        </p:blipFill>
        <p:spPr>
          <a:xfrm>
            <a:off x="4191000" y="1288133"/>
            <a:ext cx="1161616" cy="369605"/>
          </a:xfrm>
          <a:prstGeom prst="rect">
            <a:avLst/>
          </a:prstGeom>
        </p:spPr>
      </p:pic>
      <p:pic>
        <p:nvPicPr>
          <p:cNvPr id="8" name="Imagen 7">
            <a:extLst>
              <a:ext uri="{FF2B5EF4-FFF2-40B4-BE49-F238E27FC236}">
                <a16:creationId xmlns:a16="http://schemas.microsoft.com/office/drawing/2014/main" id="{81ED3E1E-7CF3-5D41-8268-6D44E3CF59F7}"/>
              </a:ext>
            </a:extLst>
          </p:cNvPr>
          <p:cNvPicPr>
            <a:picLocks noChangeAspect="1"/>
          </p:cNvPicPr>
          <p:nvPr/>
        </p:nvPicPr>
        <p:blipFill>
          <a:blip r:embed="rId3"/>
          <a:stretch>
            <a:fillRect/>
          </a:stretch>
        </p:blipFill>
        <p:spPr>
          <a:xfrm>
            <a:off x="5605460" y="1970821"/>
            <a:ext cx="2952750" cy="2449689"/>
          </a:xfrm>
          <a:prstGeom prst="rect">
            <a:avLst/>
          </a:prstGeom>
        </p:spPr>
      </p:pic>
    </p:spTree>
    <p:extLst>
      <p:ext uri="{BB962C8B-B14F-4D97-AF65-F5344CB8AC3E}">
        <p14:creationId xmlns:p14="http://schemas.microsoft.com/office/powerpoint/2010/main" val="4156384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DE95A0C693CEB341887D38A4A2B58B45040072C752107C5A7B47AA91A1EE638E6F1F" ma:contentTypeVersion="55" ma:contentTypeDescription="Create a new document." ma:contentTypeScope="" ma:versionID="3c98c83416931a21d43ed007fda5e4dd">
  <xsd:schema xmlns:xsd="http://www.w3.org/2001/XMLSchema" xmlns:xs="http://www.w3.org/2001/XMLSchema" xmlns:p="http://schemas.microsoft.com/office/2006/metadata/properties" xmlns:ns2="2958f784-0ef9-4616-b22d-512a8cad1f0d" xmlns:ns3="fb5acd76-e9f3-4601-9d69-91f53ab96ae6" targetNamespace="http://schemas.microsoft.com/office/2006/metadata/properties" ma:root="true" ma:fieldsID="938018c4f46d99993d20879d4e9ddff8" ns2:_="" ns3:_="">
    <xsd:import namespace="2958f784-0ef9-4616-b22d-512a8cad1f0d"/>
    <xsd:import namespace="fb5acd76-e9f3-4601-9d69-91f53ab96ae6"/>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element ref="ns3:Description0" minOccurs="0"/>
                <xsd:element ref="ns3:Compon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58f784-0ef9-4616-b22d-512a8cad1f0d"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0:00:00Z"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ca69c71e-a029-4733-aca1-cabc27411b08}"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8D80075B-F8CE-48D6-9BD2-D195F7E115A9}" ma:internalName="CSXSubmissionMarket" ma:readOnly="false" ma:showField="MarketName" ma:web="2958f784-0ef9-4616-b22d-512a8cad1f0d">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9327d1a0-1a14-4b12-a74c-0f320f972977}"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1F044C38-11A0-4051-9DF8-A3AFA85E16DC}" ma:internalName="InProjectListLookup" ma:readOnly="true" ma:showField="InProjectLis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3b364bcb-a06e-4da1-8475-f5243c3236b2}"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1F044C38-11A0-4051-9DF8-A3AFA85E16DC}" ma:internalName="LastCompleteVersionLookup" ma:readOnly="true" ma:showField="LastComplete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1F044C38-11A0-4051-9DF8-A3AFA85E16DC}" ma:internalName="LastPreviewErrorLookup" ma:readOnly="true" ma:showField="LastPreviewError"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1F044C38-11A0-4051-9DF8-A3AFA85E16DC}" ma:internalName="LastPreviewResultLookup" ma:readOnly="true" ma:showField="LastPreviewResul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1F044C38-11A0-4051-9DF8-A3AFA85E16DC}" ma:internalName="LastPreviewAttemptDateLookup" ma:readOnly="true" ma:showField="LastPreviewAttemptDat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1F044C38-11A0-4051-9DF8-A3AFA85E16DC}" ma:internalName="LastPreviewedByLookup" ma:readOnly="true" ma:showField="LastPreviewedBy"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1F044C38-11A0-4051-9DF8-A3AFA85E16DC}" ma:internalName="LastPreviewTimeLookup" ma:readOnly="true" ma:showField="LastPreviewTi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1F044C38-11A0-4051-9DF8-A3AFA85E16DC}" ma:internalName="LastPreviewVersionLookup" ma:readOnly="true" ma:showField="LastPreview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1F044C38-11A0-4051-9DF8-A3AFA85E16DC}" ma:internalName="LastPublishErrorLookup" ma:readOnly="true" ma:showField="LastPublishError"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1F044C38-11A0-4051-9DF8-A3AFA85E16DC}" ma:internalName="LastPublishResultLookup" ma:readOnly="true" ma:showField="LastPublishResult"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1F044C38-11A0-4051-9DF8-A3AFA85E16DC}" ma:internalName="LastPublishAttemptDateLookup" ma:readOnly="true" ma:showField="LastPublishAttemptDat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1F044C38-11A0-4051-9DF8-A3AFA85E16DC}" ma:internalName="LastPublishedByLookup" ma:readOnly="true" ma:showField="LastPublishedBy"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1F044C38-11A0-4051-9DF8-A3AFA85E16DC}" ma:internalName="LastPublishTimeLookup" ma:readOnly="true" ma:showField="LastPublishTi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1F044C38-11A0-4051-9DF8-A3AFA85E16DC}" ma:internalName="LastPublishVersionLookup" ma:readOnly="true" ma:showField="LastPublishVersion"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AC64899A-88C0-4725-BCFC-902FA402DE74}" ma:internalName="LocLastLocAttemptVersionLookup" ma:readOnly="false" ma:showField="LastLocAttemptVersion" ma:web="2958f784-0ef9-4616-b22d-512a8cad1f0d">
      <xsd:simpleType>
        <xsd:restriction base="dms:Lookup"/>
      </xsd:simpleType>
    </xsd:element>
    <xsd:element name="LocLastLocAttemptVersionTypeLookup" ma:index="72" nillable="true" ma:displayName="Loc Last Loc Attempt Version Type" ma:default="" ma:list="{AC64899A-88C0-4725-BCFC-902FA402DE74}" ma:internalName="LocLastLocAttemptVersionTypeLookup" ma:readOnly="true" ma:showField="LastLocAttemptVersionType" ma:web="2958f784-0ef9-4616-b22d-512a8cad1f0d">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AC64899A-88C0-4725-BCFC-902FA402DE74}" ma:internalName="LocNewPublishedVersionLookup" ma:readOnly="true" ma:showField="NewPublishedVersion" ma:web="2958f784-0ef9-4616-b22d-512a8cad1f0d">
      <xsd:simpleType>
        <xsd:restriction base="dms:Lookup"/>
      </xsd:simpleType>
    </xsd:element>
    <xsd:element name="LocOverallHandbackStatusLookup" ma:index="76" nillable="true" ma:displayName="Loc Overall Handback Status" ma:default="" ma:list="{AC64899A-88C0-4725-BCFC-902FA402DE74}" ma:internalName="LocOverallHandbackStatusLookup" ma:readOnly="true" ma:showField="OverallHandbackStatus" ma:web="2958f784-0ef9-4616-b22d-512a8cad1f0d">
      <xsd:simpleType>
        <xsd:restriction base="dms:Lookup"/>
      </xsd:simpleType>
    </xsd:element>
    <xsd:element name="LocOverallLocStatusLookup" ma:index="77" nillable="true" ma:displayName="Loc Overall Localize Status" ma:default="" ma:list="{AC64899A-88C0-4725-BCFC-902FA402DE74}" ma:internalName="LocOverallLocStatusLookup" ma:readOnly="true" ma:showField="OverallLocStatus" ma:web="2958f784-0ef9-4616-b22d-512a8cad1f0d">
      <xsd:simpleType>
        <xsd:restriction base="dms:Lookup"/>
      </xsd:simpleType>
    </xsd:element>
    <xsd:element name="LocOverallPreviewStatusLookup" ma:index="78" nillable="true" ma:displayName="Loc Overall Preview Status" ma:default="" ma:list="{AC64899A-88C0-4725-BCFC-902FA402DE74}" ma:internalName="LocOverallPreviewStatusLookup" ma:readOnly="true" ma:showField="OverallPreviewStatus" ma:web="2958f784-0ef9-4616-b22d-512a8cad1f0d">
      <xsd:simpleType>
        <xsd:restriction base="dms:Lookup"/>
      </xsd:simpleType>
    </xsd:element>
    <xsd:element name="LocOverallPublishStatusLookup" ma:index="79" nillable="true" ma:displayName="Loc Overall Publish Status" ma:default="" ma:list="{AC64899A-88C0-4725-BCFC-902FA402DE74}" ma:internalName="LocOverallPublishStatusLookup" ma:readOnly="true" ma:showField="OverallPublishStatus" ma:web="2958f784-0ef9-4616-b22d-512a8cad1f0d">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AC64899A-88C0-4725-BCFC-902FA402DE74}" ma:internalName="LocProcessedForHandoffsLookup" ma:readOnly="true" ma:showField="ProcessedForHandoffs" ma:web="2958f784-0ef9-4616-b22d-512a8cad1f0d">
      <xsd:simpleType>
        <xsd:restriction base="dms:Lookup"/>
      </xsd:simpleType>
    </xsd:element>
    <xsd:element name="LocProcessedForMarketsLookup" ma:index="82" nillable="true" ma:displayName="Loc Processed For Markets" ma:default="" ma:list="{AC64899A-88C0-4725-BCFC-902FA402DE74}" ma:internalName="LocProcessedForMarketsLookup" ma:readOnly="true" ma:showField="ProcessedForMarkets" ma:web="2958f784-0ef9-4616-b22d-512a8cad1f0d">
      <xsd:simpleType>
        <xsd:restriction base="dms:Lookup"/>
      </xsd:simpleType>
    </xsd:element>
    <xsd:element name="LocPublishedDependentAssetsLookup" ma:index="83" nillable="true" ma:displayName="Loc Published Dependent Assets" ma:default="" ma:list="{AC64899A-88C0-4725-BCFC-902FA402DE74}" ma:internalName="LocPublishedDependentAssetsLookup" ma:readOnly="true" ma:showField="PublishedDependentAssets" ma:web="2958f784-0ef9-4616-b22d-512a8cad1f0d">
      <xsd:simpleType>
        <xsd:restriction base="dms:Lookup"/>
      </xsd:simpleType>
    </xsd:element>
    <xsd:element name="LocPublishedLinkedAssetsLookup" ma:index="84" nillable="true" ma:displayName="Loc Published Linked Assets" ma:default="" ma:list="{AC64899A-88C0-4725-BCFC-902FA402DE74}" ma:internalName="LocPublishedLinkedAssetsLookup" ma:readOnly="true" ma:showField="PublishedLinkedAssets" ma:web="2958f784-0ef9-4616-b22d-512a8cad1f0d">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251ee2d3-c117-4524-b3f1-1010c3cab2a3}"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8D80075B-F8CE-48D6-9BD2-D195F7E115A9}" ma:internalName="Markets" ma:readOnly="false" ma:showField="MarketName"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1F044C38-11A0-4051-9DF8-A3AFA85E16DC}" ma:internalName="NumOfRatingsLookup" ma:readOnly="true" ma:showField="NumOfRatings"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1F044C38-11A0-4051-9DF8-A3AFA85E16DC}" ma:internalName="PublishStatusLookup" ma:readOnly="false" ma:showField="PublishStatus"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654e2ea7-8c43-4b3c-9db4-bd71f7cfe4f4}"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33f01220-6030-4880-975f-b9ea0de09f53}" ma:internalName="TaxCatchAll" ma:showField="CatchAllData"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33f01220-6030-4880-975f-b9ea0de09f53}" ma:internalName="TaxCatchAllLabel" ma:readOnly="true" ma:showField="CatchAllDataLabel" ma:web="2958f784-0ef9-4616-b22d-512a8cad1f0d">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b5acd76-e9f3-4601-9d69-91f53ab96ae6" elementFormDefault="qualified">
    <xsd:import namespace="http://schemas.microsoft.com/office/2006/documentManagement/types"/>
    <xsd:import namespace="http://schemas.microsoft.com/office/infopath/2007/PartnerControls"/>
    <xsd:element name="Description0" ma:index="134" nillable="true" ma:displayName="Description" ma:internalName="Description0">
      <xsd:simpleType>
        <xsd:restriction base="dms:Note"/>
      </xsd:simpleType>
    </xsd:element>
    <xsd:element name="Component" ma:index="135" nillable="true" ma:displayName="Component" ma:internalName="Compon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APDescription xmlns="2958f784-0ef9-4616-b22d-512a8cad1f0d" xsi:nil="true"/>
    <AssetExpire xmlns="2958f784-0ef9-4616-b22d-512a8cad1f0d">2029-05-12T07:00:00+00:00</AssetExpire>
    <IntlLangReviewDate xmlns="2958f784-0ef9-4616-b22d-512a8cad1f0d" xsi:nil="true"/>
    <TPFriendlyName xmlns="2958f784-0ef9-4616-b22d-512a8cad1f0d" xsi:nil="true"/>
    <IntlLangReview xmlns="2958f784-0ef9-4616-b22d-512a8cad1f0d" xsi:nil="true"/>
    <PolicheckWords xmlns="2958f784-0ef9-4616-b22d-512a8cad1f0d" xsi:nil="true"/>
    <SubmitterId xmlns="2958f784-0ef9-4616-b22d-512a8cad1f0d" xsi:nil="true"/>
    <AcquiredFrom xmlns="2958f784-0ef9-4616-b22d-512a8cad1f0d">Internal MS</AcquiredFrom>
    <EditorialStatus xmlns="2958f784-0ef9-4616-b22d-512a8cad1f0d" xsi:nil="true"/>
    <Markets xmlns="2958f784-0ef9-4616-b22d-512a8cad1f0d"/>
    <OriginAsset xmlns="2958f784-0ef9-4616-b22d-512a8cad1f0d" xsi:nil="true"/>
    <AssetStart xmlns="2958f784-0ef9-4616-b22d-512a8cad1f0d">2010-12-16T06:11:00+00:00</AssetStart>
    <FriendlyTitle xmlns="2958f784-0ef9-4616-b22d-512a8cad1f0d" xsi:nil="true"/>
    <MarketSpecific xmlns="2958f784-0ef9-4616-b22d-512a8cad1f0d">false</MarketSpecific>
    <TPNamespace xmlns="2958f784-0ef9-4616-b22d-512a8cad1f0d" xsi:nil="true"/>
    <PublishStatusLookup xmlns="2958f784-0ef9-4616-b22d-512a8cad1f0d">
      <Value>512150</Value>
      <Value>582472</Value>
    </PublishStatusLookup>
    <APAuthor xmlns="2958f784-0ef9-4616-b22d-512a8cad1f0d">
      <UserInfo>
        <DisplayName>REDMOND\v-salaxm</DisplayName>
        <AccountId>2098</AccountId>
        <AccountType/>
      </UserInfo>
    </APAuthor>
    <TPCommandLine xmlns="2958f784-0ef9-4616-b22d-512a8cad1f0d" xsi:nil="true"/>
    <IntlLangReviewer xmlns="2958f784-0ef9-4616-b22d-512a8cad1f0d" xsi:nil="true"/>
    <OpenTemplate xmlns="2958f784-0ef9-4616-b22d-512a8cad1f0d">true</OpenTemplate>
    <CSXSubmissionDate xmlns="2958f784-0ef9-4616-b22d-512a8cad1f0d" xsi:nil="true"/>
    <Manager xmlns="2958f784-0ef9-4616-b22d-512a8cad1f0d" xsi:nil="true"/>
    <NumericId xmlns="2958f784-0ef9-4616-b22d-512a8cad1f0d" xsi:nil="true"/>
    <ParentAssetId xmlns="2958f784-0ef9-4616-b22d-512a8cad1f0d" xsi:nil="true"/>
    <OriginalSourceMarket xmlns="2958f784-0ef9-4616-b22d-512a8cad1f0d">english</OriginalSourceMarket>
    <ApprovalStatus xmlns="2958f784-0ef9-4616-b22d-512a8cad1f0d">InProgress</ApprovalStatus>
    <TPComponent xmlns="2958f784-0ef9-4616-b22d-512a8cad1f0d" xsi:nil="true"/>
    <EditorialTags xmlns="2958f784-0ef9-4616-b22d-512a8cad1f0d" xsi:nil="true"/>
    <TPExecutable xmlns="2958f784-0ef9-4616-b22d-512a8cad1f0d" xsi:nil="true"/>
    <TPLaunchHelpLink xmlns="2958f784-0ef9-4616-b22d-512a8cad1f0d" xsi:nil="true"/>
    <SourceTitle xmlns="2958f784-0ef9-4616-b22d-512a8cad1f0d" xsi:nil="true"/>
    <CSXUpdate xmlns="2958f784-0ef9-4616-b22d-512a8cad1f0d">false</CSXUpdate>
    <IntlLocPriority xmlns="2958f784-0ef9-4616-b22d-512a8cad1f0d" xsi:nil="true"/>
    <UAProjectedTotalWords xmlns="2958f784-0ef9-4616-b22d-512a8cad1f0d" xsi:nil="true"/>
    <AssetType xmlns="2958f784-0ef9-4616-b22d-512a8cad1f0d">TP</AssetType>
    <MachineTranslated xmlns="2958f784-0ef9-4616-b22d-512a8cad1f0d">false</MachineTranslated>
    <OutputCachingOn xmlns="2958f784-0ef9-4616-b22d-512a8cad1f0d">false</OutputCachingOn>
    <TemplateStatus xmlns="2958f784-0ef9-4616-b22d-512a8cad1f0d" xsi:nil="true"/>
    <IsSearchable xmlns="2958f784-0ef9-4616-b22d-512a8cad1f0d">true</IsSearchable>
    <ContentItem xmlns="2958f784-0ef9-4616-b22d-512a8cad1f0d" xsi:nil="true"/>
    <HandoffToMSDN xmlns="2958f784-0ef9-4616-b22d-512a8cad1f0d" xsi:nil="true"/>
    <ShowIn xmlns="2958f784-0ef9-4616-b22d-512a8cad1f0d">Show everywhere</ShowIn>
    <ThumbnailAssetId xmlns="2958f784-0ef9-4616-b22d-512a8cad1f0d" xsi:nil="true"/>
    <UALocComments xmlns="2958f784-0ef9-4616-b22d-512a8cad1f0d" xsi:nil="true"/>
    <UALocRecommendation xmlns="2958f784-0ef9-4616-b22d-512a8cad1f0d">Localize</UALocRecommendation>
    <LastModifiedDateTime xmlns="2958f784-0ef9-4616-b22d-512a8cad1f0d" xsi:nil="true"/>
    <LastPublishResultLookup xmlns="2958f784-0ef9-4616-b22d-512a8cad1f0d"/>
    <LegacyData xmlns="2958f784-0ef9-4616-b22d-512a8cad1f0d" xsi:nil="true"/>
    <ClipArtFilename xmlns="2958f784-0ef9-4616-b22d-512a8cad1f0d" xsi:nil="true"/>
    <TPApplication xmlns="2958f784-0ef9-4616-b22d-512a8cad1f0d" xsi:nil="true"/>
    <CSXHash xmlns="2958f784-0ef9-4616-b22d-512a8cad1f0d" xsi:nil="true"/>
    <DirectSourceMarket xmlns="2958f784-0ef9-4616-b22d-512a8cad1f0d">english</DirectSourceMarket>
    <PrimaryImageGen xmlns="2958f784-0ef9-4616-b22d-512a8cad1f0d">true</PrimaryImageGen>
    <PlannedPubDate xmlns="2958f784-0ef9-4616-b22d-512a8cad1f0d" xsi:nil="true"/>
    <CSXSubmissionMarket xmlns="2958f784-0ef9-4616-b22d-512a8cad1f0d" xsi:nil="true"/>
    <Downloads xmlns="2958f784-0ef9-4616-b22d-512a8cad1f0d">0</Downloads>
    <ArtSampleDocs xmlns="2958f784-0ef9-4616-b22d-512a8cad1f0d" xsi:nil="true"/>
    <TrustLevel xmlns="2958f784-0ef9-4616-b22d-512a8cad1f0d">1 Microsoft Managed Content</TrustLevel>
    <BlockPublish xmlns="2958f784-0ef9-4616-b22d-512a8cad1f0d">false</BlockPublish>
    <TPLaunchHelpLinkType xmlns="2958f784-0ef9-4616-b22d-512a8cad1f0d">Template</TPLaunchHelpLinkType>
    <BusinessGroup xmlns="2958f784-0ef9-4616-b22d-512a8cad1f0d" xsi:nil="true"/>
    <Providers xmlns="2958f784-0ef9-4616-b22d-512a8cad1f0d" xsi:nil="true"/>
    <TemplateTemplateType xmlns="2958f784-0ef9-4616-b22d-512a8cad1f0d">PowerPoint Presentation Template</TemplateTemplateType>
    <TimesCloned xmlns="2958f784-0ef9-4616-b22d-512a8cad1f0d" xsi:nil="true"/>
    <TPAppVersion xmlns="2958f784-0ef9-4616-b22d-512a8cad1f0d" xsi:nil="true"/>
    <VoteCount xmlns="2958f784-0ef9-4616-b22d-512a8cad1f0d" xsi:nil="true"/>
    <AverageRating xmlns="2958f784-0ef9-4616-b22d-512a8cad1f0d" xsi:nil="true"/>
    <Provider xmlns="2958f784-0ef9-4616-b22d-512a8cad1f0d" xsi:nil="true"/>
    <UACurrentWords xmlns="2958f784-0ef9-4616-b22d-512a8cad1f0d" xsi:nil="true"/>
    <AssetId xmlns="2958f784-0ef9-4616-b22d-512a8cad1f0d">TP102426539</AssetId>
    <TPClientViewer xmlns="2958f784-0ef9-4616-b22d-512a8cad1f0d" xsi:nil="true"/>
    <DSATActionTaken xmlns="2958f784-0ef9-4616-b22d-512a8cad1f0d" xsi:nil="true"/>
    <APEditor xmlns="2958f784-0ef9-4616-b22d-512a8cad1f0d">
      <UserInfo>
        <DisplayName/>
        <AccountId xsi:nil="true"/>
        <AccountType/>
      </UserInfo>
    </APEditor>
    <TPInstallLocation xmlns="2958f784-0ef9-4616-b22d-512a8cad1f0d" xsi:nil="true"/>
    <OOCacheId xmlns="2958f784-0ef9-4616-b22d-512a8cad1f0d" xsi:nil="true"/>
    <IsDeleted xmlns="2958f784-0ef9-4616-b22d-512a8cad1f0d">false</IsDeleted>
    <PublishTargets xmlns="2958f784-0ef9-4616-b22d-512a8cad1f0d">OfficeOnline</PublishTargets>
    <ApprovalLog xmlns="2958f784-0ef9-4616-b22d-512a8cad1f0d" xsi:nil="true"/>
    <BugNumber xmlns="2958f784-0ef9-4616-b22d-512a8cad1f0d" xsi:nil="true"/>
    <CrawlForDependencies xmlns="2958f784-0ef9-4616-b22d-512a8cad1f0d">false</CrawlForDependencies>
    <LastHandOff xmlns="2958f784-0ef9-4616-b22d-512a8cad1f0d" xsi:nil="true"/>
    <Milestone xmlns="2958f784-0ef9-4616-b22d-512a8cad1f0d" xsi:nil="true"/>
    <UANotes xmlns="2958f784-0ef9-4616-b22d-512a8cad1f0d" xsi:nil="true"/>
    <CampaignTagsTaxHTField0 xmlns="2958f784-0ef9-4616-b22d-512a8cad1f0d">
      <Terms xmlns="http://schemas.microsoft.com/office/infopath/2007/PartnerControls"/>
    </CampaignTagsTaxHTField0>
    <LocLastLocAttemptVersionLookup xmlns="2958f784-0ef9-4616-b22d-512a8cad1f0d">131760</LocLastLocAttemptVersionLookup>
    <LocLastLocAttemptVersionTypeLookup xmlns="2958f784-0ef9-4616-b22d-512a8cad1f0d" xsi:nil="true"/>
    <LocOverallPreviewStatusLookup xmlns="2958f784-0ef9-4616-b22d-512a8cad1f0d" xsi:nil="true"/>
    <LocOverallPublishStatusLookup xmlns="2958f784-0ef9-4616-b22d-512a8cad1f0d" xsi:nil="true"/>
    <TaxCatchAll xmlns="2958f784-0ef9-4616-b22d-512a8cad1f0d"/>
    <LocNewPublishedVersionLookup xmlns="2958f784-0ef9-4616-b22d-512a8cad1f0d" xsi:nil="true"/>
    <LocPublishedDependentAssetsLookup xmlns="2958f784-0ef9-4616-b22d-512a8cad1f0d" xsi:nil="true"/>
    <LocComments xmlns="2958f784-0ef9-4616-b22d-512a8cad1f0d" xsi:nil="true"/>
    <LocProcessedForMarketsLookup xmlns="2958f784-0ef9-4616-b22d-512a8cad1f0d" xsi:nil="true"/>
    <LocRecommendedHandoff xmlns="2958f784-0ef9-4616-b22d-512a8cad1f0d" xsi:nil="true"/>
    <LocManualTestRequired xmlns="2958f784-0ef9-4616-b22d-512a8cad1f0d" xsi:nil="true"/>
    <LocProcessedForHandoffsLookup xmlns="2958f784-0ef9-4616-b22d-512a8cad1f0d" xsi:nil="true"/>
    <LocOverallHandbackStatusLookup xmlns="2958f784-0ef9-4616-b22d-512a8cad1f0d" xsi:nil="true"/>
    <LocalizationTagsTaxHTField0 xmlns="2958f784-0ef9-4616-b22d-512a8cad1f0d">
      <Terms xmlns="http://schemas.microsoft.com/office/infopath/2007/PartnerControls"/>
    </LocalizationTagsTaxHTField0>
    <FeatureTagsTaxHTField0 xmlns="2958f784-0ef9-4616-b22d-512a8cad1f0d">
      <Terms xmlns="http://schemas.microsoft.com/office/infopath/2007/PartnerControls"/>
    </FeatureTagsTaxHTField0>
    <LocOverallLocStatusLookup xmlns="2958f784-0ef9-4616-b22d-512a8cad1f0d" xsi:nil="true"/>
    <LocPublishedLinkedAssetsLookup xmlns="2958f784-0ef9-4616-b22d-512a8cad1f0d" xsi:nil="true"/>
    <InternalTagsTaxHTField0 xmlns="2958f784-0ef9-4616-b22d-512a8cad1f0d">
      <Terms xmlns="http://schemas.microsoft.com/office/infopath/2007/PartnerControls"/>
    </InternalTagsTaxHTField0>
    <RecommendationsModifier xmlns="2958f784-0ef9-4616-b22d-512a8cad1f0d" xsi:nil="true"/>
    <ScenarioTagsTaxHTField0 xmlns="2958f784-0ef9-4616-b22d-512a8cad1f0d">
      <Terms xmlns="http://schemas.microsoft.com/office/infopath/2007/PartnerControls"/>
    </ScenarioTagsTaxHTField0>
    <OriginalRelease xmlns="2958f784-0ef9-4616-b22d-512a8cad1f0d">14</OriginalRelease>
    <Description0 xmlns="fb5acd76-e9f3-4601-9d69-91f53ab96ae6" xsi:nil="true"/>
    <Component xmlns="fb5acd76-e9f3-4601-9d69-91f53ab96ae6" xsi:nil="true"/>
    <LocMarketGroupTiers2 xmlns="2958f784-0ef9-4616-b22d-512a8cad1f0d" xsi:nil="true"/>
  </documentManagement>
</p:properties>
</file>

<file path=customXml/itemProps1.xml><?xml version="1.0" encoding="utf-8"?>
<ds:datastoreItem xmlns:ds="http://schemas.openxmlformats.org/officeDocument/2006/customXml" ds:itemID="{D7D1F4F0-089A-4549-8221-2513668B209C}">
  <ds:schemaRefs>
    <ds:schemaRef ds:uri="http://schemas.microsoft.com/sharepoint/v3/contenttype/forms"/>
  </ds:schemaRefs>
</ds:datastoreItem>
</file>

<file path=customXml/itemProps2.xml><?xml version="1.0" encoding="utf-8"?>
<ds:datastoreItem xmlns:ds="http://schemas.openxmlformats.org/officeDocument/2006/customXml" ds:itemID="{085326AA-23BA-42A3-A49D-D4C8806AE5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58f784-0ef9-4616-b22d-512a8cad1f0d"/>
    <ds:schemaRef ds:uri="fb5acd76-e9f3-4601-9d69-91f53ab96a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CB4403-5605-4B53-816F-A4788BFBCEE3}">
  <ds:schemaRefs>
    <ds:schemaRef ds:uri="http://schemas.microsoft.com/office/2006/metadata/properties"/>
    <ds:schemaRef ds:uri="http://schemas.microsoft.com/office/infopath/2007/PartnerControls"/>
    <ds:schemaRef ds:uri="2958f784-0ef9-4616-b22d-512a8cad1f0d"/>
    <ds:schemaRef ds:uri="fb5acd76-e9f3-4601-9d69-91f53ab96ae6"/>
  </ds:schemaRefs>
</ds:datastoreItem>
</file>

<file path=docProps/app.xml><?xml version="1.0" encoding="utf-8"?>
<Properties xmlns="http://schemas.openxmlformats.org/officeDocument/2006/extended-properties" xmlns:vt="http://schemas.openxmlformats.org/officeDocument/2006/docPropsVTypes">
  <Template>TM02426540</Template>
  <TotalTime>0</TotalTime>
  <Words>4831</Words>
  <Application>Microsoft Macintosh PowerPoint</Application>
  <PresentationFormat>Presentación en pantalla (16:9)</PresentationFormat>
  <Paragraphs>676</Paragraphs>
  <Slides>48</Slides>
  <Notes>5</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48</vt:i4>
      </vt:variant>
    </vt:vector>
  </HeadingPairs>
  <TitlesOfParts>
    <vt:vector size="60" baseType="lpstr">
      <vt:lpstr>Arial</vt:lpstr>
      <vt:lpstr>Avenir Next</vt:lpstr>
      <vt:lpstr>Avenir Next Demi Bold</vt:lpstr>
      <vt:lpstr>Avenir Next Regular</vt:lpstr>
      <vt:lpstr>Calibri</vt:lpstr>
      <vt:lpstr>et-line</vt:lpstr>
      <vt:lpstr>Maven Pro</vt:lpstr>
      <vt:lpstr>Raleway</vt:lpstr>
      <vt:lpstr>Segoe UI Light</vt:lpstr>
      <vt:lpstr>Times New Roman</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2010-12-16T06:09:38Z</dcterms:created>
  <dcterms:modified xsi:type="dcterms:W3CDTF">2023-09-01T00:51:49Z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0x010100DE95A0C693CEB341887D38A4A2B58B45040072C752107C5A7B47AA91A1EE638E6F1F</vt:lpwstr>
  </property>
</Properties>
</file>